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2"/>
  </p:handoutMasterIdLst>
  <p:sldIdLst>
    <p:sldId id="257" r:id="rId5"/>
    <p:sldId id="259" r:id="rId6"/>
    <p:sldId id="262" r:id="rId7"/>
    <p:sldId id="263" r:id="rId8"/>
    <p:sldId id="260" r:id="rId9"/>
    <p:sldId id="264" r:id="rId10"/>
    <p:sldId id="26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51070-FC6D-EC4E-F831-42AE3C40D9F2}" v="1" dt="2022-06-30T10:47:06.615"/>
    <p1510:client id="{45BCA374-DC01-2349-AE00-B530CA5362EF}" v="2" dt="2022-06-27T20:19:19.695"/>
    <p1510:client id="{F9481CAC-2B03-482E-86F5-BBDF0E27F284}" v="91" dt="2022-06-27T20:28:26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8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živatel typu Host" userId="S::urn:spo:anon#bf38270bc890e82be3b7d25808aef26b086b8e93cb792f3411516f863fca37f0::" providerId="AD" clId="Web-{29C51070-FC6D-EC4E-F831-42AE3C40D9F2}"/>
    <pc:docChg chg="modSld">
      <pc:chgData name="Uživatel typu Host" userId="S::urn:spo:anon#bf38270bc890e82be3b7d25808aef26b086b8e93cb792f3411516f863fca37f0::" providerId="AD" clId="Web-{29C51070-FC6D-EC4E-F831-42AE3C40D9F2}" dt="2022-06-30T10:47:06.615" v="0" actId="1076"/>
      <pc:docMkLst>
        <pc:docMk/>
      </pc:docMkLst>
      <pc:sldChg chg="modSp">
        <pc:chgData name="Uživatel typu Host" userId="S::urn:spo:anon#bf38270bc890e82be3b7d25808aef26b086b8e93cb792f3411516f863fca37f0::" providerId="AD" clId="Web-{29C51070-FC6D-EC4E-F831-42AE3C40D9F2}" dt="2022-06-30T10:47:06.615" v="0" actId="1076"/>
        <pc:sldMkLst>
          <pc:docMk/>
          <pc:sldMk cId="746625376" sldId="257"/>
        </pc:sldMkLst>
        <pc:picChg chg="mod">
          <ac:chgData name="Uživatel typu Host" userId="S::urn:spo:anon#bf38270bc890e82be3b7d25808aef26b086b8e93cb792f3411516f863fca37f0::" providerId="AD" clId="Web-{29C51070-FC6D-EC4E-F831-42AE3C40D9F2}" dt="2022-06-30T10:47:06.615" v="0" actId="1076"/>
          <ac:picMkLst>
            <pc:docMk/>
            <pc:sldMk cId="746625376" sldId="257"/>
            <ac:picMk id="5" creationId="{25BDCA97-1801-4EF4-81BE-19B689B47FF2}"/>
          </ac:picMkLst>
        </pc:picChg>
      </pc:sldChg>
    </pc:docChg>
  </pc:docChgLst>
  <pc:docChgLst>
    <pc:chgData name="Karolína Šedivá" userId="1b051a7e-7665-4125-a05c-51f4a814ee7b" providerId="ADAL" clId="{45BCA374-DC01-2349-AE00-B530CA5362EF}"/>
    <pc:docChg chg="modSld">
      <pc:chgData name="Karolína Šedivá" userId="1b051a7e-7665-4125-a05c-51f4a814ee7b" providerId="ADAL" clId="{45BCA374-DC01-2349-AE00-B530CA5362EF}" dt="2022-06-27T20:19:19.695" v="1" actId="26606"/>
      <pc:docMkLst>
        <pc:docMk/>
      </pc:docMkLst>
      <pc:sldChg chg="addSp delSp modSp">
        <pc:chgData name="Karolína Šedivá" userId="1b051a7e-7665-4125-a05c-51f4a814ee7b" providerId="ADAL" clId="{45BCA374-DC01-2349-AE00-B530CA5362EF}" dt="2022-06-27T20:19:19.695" v="1" actId="26606"/>
        <pc:sldMkLst>
          <pc:docMk/>
          <pc:sldMk cId="3099191863" sldId="264"/>
        </pc:sldMkLst>
        <pc:spChg chg="mod">
          <ac:chgData name="Karolína Šedivá" userId="1b051a7e-7665-4125-a05c-51f4a814ee7b" providerId="ADAL" clId="{45BCA374-DC01-2349-AE00-B530CA5362EF}" dt="2022-06-27T20:19:19.695" v="1" actId="26606"/>
          <ac:spMkLst>
            <pc:docMk/>
            <pc:sldMk cId="3099191863" sldId="264"/>
            <ac:spMk id="2" creationId="{F9C6AEFC-EC80-7DC3-59A0-BC8A871562BA}"/>
          </ac:spMkLst>
        </pc:spChg>
        <pc:spChg chg="del">
          <ac:chgData name="Karolína Šedivá" userId="1b051a7e-7665-4125-a05c-51f4a814ee7b" providerId="ADAL" clId="{45BCA374-DC01-2349-AE00-B530CA5362EF}" dt="2022-06-27T20:19:19.695" v="1" actId="26606"/>
          <ac:spMkLst>
            <pc:docMk/>
            <pc:sldMk cId="3099191863" sldId="264"/>
            <ac:spMk id="61" creationId="{53F29798-D584-4792-9B62-3F5F5C36D619}"/>
          </ac:spMkLst>
        </pc:spChg>
        <pc:spChg chg="add">
          <ac:chgData name="Karolína Šedivá" userId="1b051a7e-7665-4125-a05c-51f4a814ee7b" providerId="ADAL" clId="{45BCA374-DC01-2349-AE00-B530CA5362EF}" dt="2022-06-27T20:19:19.695" v="1" actId="26606"/>
          <ac:spMkLst>
            <pc:docMk/>
            <pc:sldMk cId="3099191863" sldId="264"/>
            <ac:spMk id="66" creationId="{3B47FC9C-2ED3-4100-A4EF-E8CDFEE106C9}"/>
          </ac:spMkLst>
        </pc:spChg>
        <pc:picChg chg="add mod or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3" creationId="{1C1E6759-C58A-F524-BBD1-773CB69D7892}"/>
          </ac:picMkLst>
        </pc:picChg>
        <pc:picChg chg="mo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27" creationId="{95AEE9BD-9105-F215-3947-47FEA86D72CB}"/>
          </ac:picMkLst>
        </pc:picChg>
        <pc:picChg chg="mod or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31" creationId="{BE3B1BB8-0CC6-7B40-EC5F-67059A36B6DA}"/>
          </ac:picMkLst>
        </pc:picChg>
        <pc:picChg chg="mod or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37" creationId="{3E39FCF2-FD90-253C-350F-80FCC8CD3F59}"/>
          </ac:picMkLst>
        </pc:picChg>
        <pc:picChg chg="mo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39" creationId="{25ADF8A4-807F-3FCD-8120-79A175AE103E}"/>
          </ac:picMkLst>
        </pc:picChg>
        <pc:picChg chg="mo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45" creationId="{232BA5DB-8793-E75D-A74F-5367451D0BBF}"/>
          </ac:picMkLst>
        </pc:picChg>
        <pc:picChg chg="mo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47" creationId="{AA33C5BE-A234-4E64-BF45-084EE889A3CA}"/>
          </ac:picMkLst>
        </pc:picChg>
        <pc:picChg chg="mod or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49" creationId="{AE990FE1-2250-5EBF-B02F-20D3DF875FEB}"/>
          </ac:picMkLst>
        </pc:picChg>
        <pc:picChg chg="mod">
          <ac:chgData name="Karolína Šedivá" userId="1b051a7e-7665-4125-a05c-51f4a814ee7b" providerId="ADAL" clId="{45BCA374-DC01-2349-AE00-B530CA5362EF}" dt="2022-06-27T20:19:19.695" v="1" actId="26606"/>
          <ac:picMkLst>
            <pc:docMk/>
            <pc:sldMk cId="3099191863" sldId="264"/>
            <ac:picMk id="52" creationId="{E4B503F8-1689-18F4-3522-CA178CBC9B65}"/>
          </ac:picMkLst>
        </pc:picChg>
      </pc:sldChg>
    </pc:docChg>
  </pc:docChgLst>
  <pc:docChgLst>
    <pc:chgData name="Karolína Šedivá" userId="1b051a7e-7665-4125-a05c-51f4a814ee7b" providerId="ADAL" clId="{F9481CAC-2B03-482E-86F5-BBDF0E27F284}"/>
    <pc:docChg chg="undo custSel addSld delSld modSld">
      <pc:chgData name="Karolína Šedivá" userId="1b051a7e-7665-4125-a05c-51f4a814ee7b" providerId="ADAL" clId="{F9481CAC-2B03-482E-86F5-BBDF0E27F284}" dt="2022-06-27T20:28:26.063" v="560" actId="2710"/>
      <pc:docMkLst>
        <pc:docMk/>
      </pc:docMkLst>
      <pc:sldChg chg="addSp delSp modSp mod setBg">
        <pc:chgData name="Karolína Šedivá" userId="1b051a7e-7665-4125-a05c-51f4a814ee7b" providerId="ADAL" clId="{F9481CAC-2B03-482E-86F5-BBDF0E27F284}" dt="2022-06-27T20:26:35.827" v="533" actId="26606"/>
        <pc:sldMkLst>
          <pc:docMk/>
          <pc:sldMk cId="746625376" sldId="257"/>
        </pc:sldMkLst>
        <pc:spChg chg="mod">
          <ac:chgData name="Karolína Šedivá" userId="1b051a7e-7665-4125-a05c-51f4a814ee7b" providerId="ADAL" clId="{F9481CAC-2B03-482E-86F5-BBDF0E27F284}" dt="2022-06-27T20:26:35.827" v="533" actId="26606"/>
          <ac:spMkLst>
            <pc:docMk/>
            <pc:sldMk cId="746625376" sldId="257"/>
            <ac:spMk id="2" creationId="{8113EB83-6A48-4352-AE63-D3CEDEC85C90}"/>
          </ac:spMkLst>
        </pc:spChg>
        <pc:spChg chg="mod ord">
          <ac:chgData name="Karolína Šedivá" userId="1b051a7e-7665-4125-a05c-51f4a814ee7b" providerId="ADAL" clId="{F9481CAC-2B03-482E-86F5-BBDF0E27F284}" dt="2022-06-27T20:26:35.827" v="533" actId="26606"/>
          <ac:spMkLst>
            <pc:docMk/>
            <pc:sldMk cId="746625376" sldId="257"/>
            <ac:spMk id="3" creationId="{1650BEFD-B9D7-4DC6-94E2-15F609561DF9}"/>
          </ac:spMkLst>
        </pc:spChg>
        <pc:spChg chg="add del">
          <ac:chgData name="Karolína Šedivá" userId="1b051a7e-7665-4125-a05c-51f4a814ee7b" providerId="ADAL" clId="{F9481CAC-2B03-482E-86F5-BBDF0E27F284}" dt="2022-06-27T20:25:38.458" v="524" actId="26606"/>
          <ac:spMkLst>
            <pc:docMk/>
            <pc:sldMk cId="746625376" sldId="257"/>
            <ac:spMk id="7" creationId="{7905BA41-EE6E-4F80-8636-447F22DD729A}"/>
          </ac:spMkLst>
        </pc:spChg>
        <pc:spChg chg="add">
          <ac:chgData name="Karolína Šedivá" userId="1b051a7e-7665-4125-a05c-51f4a814ee7b" providerId="ADAL" clId="{F9481CAC-2B03-482E-86F5-BBDF0E27F284}" dt="2022-06-27T20:26:35.827" v="533" actId="26606"/>
          <ac:spMkLst>
            <pc:docMk/>
            <pc:sldMk cId="746625376" sldId="257"/>
            <ac:spMk id="8" creationId="{2643BE6C-86B7-4AB9-91E8-9B5DB45AC8EA}"/>
          </ac:spMkLst>
        </pc:spChg>
        <pc:spChg chg="add del">
          <ac:chgData name="Karolína Šedivá" userId="1b051a7e-7665-4125-a05c-51f4a814ee7b" providerId="ADAL" clId="{F9481CAC-2B03-482E-86F5-BBDF0E27F284}" dt="2022-06-27T20:24:34.801" v="508" actId="26606"/>
          <ac:spMkLst>
            <pc:docMk/>
            <pc:sldMk cId="746625376" sldId="257"/>
            <ac:spMk id="10" creationId="{E02239D2-A05D-4A1C-9F06-FBA7FC730E1B}"/>
          </ac:spMkLst>
        </pc:spChg>
        <pc:spChg chg="add del">
          <ac:chgData name="Karolína Šedivá" userId="1b051a7e-7665-4125-a05c-51f4a814ee7b" providerId="ADAL" clId="{F9481CAC-2B03-482E-86F5-BBDF0E27F284}" dt="2022-06-27T20:25:38.458" v="524" actId="26606"/>
          <ac:spMkLst>
            <pc:docMk/>
            <pc:sldMk cId="746625376" sldId="257"/>
            <ac:spMk id="12" creationId="{CD7549B2-EE05-4558-8C64-AC46755F2B25}"/>
          </ac:spMkLst>
        </pc:spChg>
        <pc:spChg chg="add del">
          <ac:chgData name="Karolína Šedivá" userId="1b051a7e-7665-4125-a05c-51f4a814ee7b" providerId="ADAL" clId="{F9481CAC-2B03-482E-86F5-BBDF0E27F284}" dt="2022-06-27T20:25:15.458" v="518" actId="26606"/>
          <ac:spMkLst>
            <pc:docMk/>
            <pc:sldMk cId="746625376" sldId="257"/>
            <ac:spMk id="2057" creationId="{9D3A9E89-033E-4C4A-8C41-416DABFFD307}"/>
          </ac:spMkLst>
        </pc:spChg>
        <pc:spChg chg="add del">
          <ac:chgData name="Karolína Šedivá" userId="1b051a7e-7665-4125-a05c-51f4a814ee7b" providerId="ADAL" clId="{F9481CAC-2B03-482E-86F5-BBDF0E27F284}" dt="2022-06-27T20:25:15.458" v="518" actId="26606"/>
          <ac:spMkLst>
            <pc:docMk/>
            <pc:sldMk cId="746625376" sldId="257"/>
            <ac:spMk id="2059" creationId="{86293361-111E-427D-8E5B-256944AC8395}"/>
          </ac:spMkLst>
        </pc:spChg>
        <pc:spChg chg="add del">
          <ac:chgData name="Karolína Šedivá" userId="1b051a7e-7665-4125-a05c-51f4a814ee7b" providerId="ADAL" clId="{F9481CAC-2B03-482E-86F5-BBDF0E27F284}" dt="2022-06-27T20:25:15.458" v="518" actId="26606"/>
          <ac:spMkLst>
            <pc:docMk/>
            <pc:sldMk cId="746625376" sldId="257"/>
            <ac:spMk id="2083" creationId="{78907291-9D6D-4740-81DB-441477BCA279}"/>
          </ac:spMkLst>
        </pc:spChg>
        <pc:spChg chg="add del">
          <ac:chgData name="Karolína Šedivá" userId="1b051a7e-7665-4125-a05c-51f4a814ee7b" providerId="ADAL" clId="{F9481CAC-2B03-482E-86F5-BBDF0E27F284}" dt="2022-06-27T20:25:18.464" v="520" actId="26606"/>
          <ac:spMkLst>
            <pc:docMk/>
            <pc:sldMk cId="746625376" sldId="257"/>
            <ac:spMk id="2085" creationId="{CDA1A2E9-63FE-408D-A803-8E306ECAB4B3}"/>
          </ac:spMkLst>
        </pc:spChg>
        <pc:spChg chg="add del">
          <ac:chgData name="Karolína Šedivá" userId="1b051a7e-7665-4125-a05c-51f4a814ee7b" providerId="ADAL" clId="{F9481CAC-2B03-482E-86F5-BBDF0E27F284}" dt="2022-06-27T20:25:18.464" v="520" actId="26606"/>
          <ac:spMkLst>
            <pc:docMk/>
            <pc:sldMk cId="746625376" sldId="257"/>
            <ac:spMk id="2086" creationId="{FBE9F90C-C163-435B-9A68-D15C92D1CF2B}"/>
          </ac:spMkLst>
        </pc:spChg>
        <pc:spChg chg="add del">
          <ac:chgData name="Karolína Šedivá" userId="1b051a7e-7665-4125-a05c-51f4a814ee7b" providerId="ADAL" clId="{F9481CAC-2B03-482E-86F5-BBDF0E27F284}" dt="2022-06-27T20:25:18.464" v="520" actId="26606"/>
          <ac:spMkLst>
            <pc:docMk/>
            <pc:sldMk cId="746625376" sldId="257"/>
            <ac:spMk id="2087" creationId="{2C910467-8185-45DD-B8A2-A88DF20DF6E0}"/>
          </ac:spMkLst>
        </pc:spChg>
        <pc:spChg chg="add del">
          <ac:chgData name="Karolína Šedivá" userId="1b051a7e-7665-4125-a05c-51f4a814ee7b" providerId="ADAL" clId="{F9481CAC-2B03-482E-86F5-BBDF0E27F284}" dt="2022-06-27T20:25:18.464" v="520" actId="26606"/>
          <ac:spMkLst>
            <pc:docMk/>
            <pc:sldMk cId="746625376" sldId="257"/>
            <ac:spMk id="2088" creationId="{1A882A9F-F4E9-4E23-8F0B-20B5DF42EAA9}"/>
          </ac:spMkLst>
        </pc:spChg>
        <pc:grpChg chg="add del">
          <ac:chgData name="Karolína Šedivá" userId="1b051a7e-7665-4125-a05c-51f4a814ee7b" providerId="ADAL" clId="{F9481CAC-2B03-482E-86F5-BBDF0E27F284}" dt="2022-06-27T20:25:15.458" v="518" actId="26606"/>
          <ac:grpSpMkLst>
            <pc:docMk/>
            <pc:sldMk cId="746625376" sldId="257"/>
            <ac:grpSpMk id="2061" creationId="{8A2A5462-DF3E-4889-B751-1209421CBE13}"/>
          </ac:grpSpMkLst>
        </pc:grpChg>
        <pc:picChg chg="mod ord">
          <ac:chgData name="Karolína Šedivá" userId="1b051a7e-7665-4125-a05c-51f4a814ee7b" providerId="ADAL" clId="{F9481CAC-2B03-482E-86F5-BBDF0E27F284}" dt="2022-06-27T20:26:35.827" v="533" actId="26606"/>
          <ac:picMkLst>
            <pc:docMk/>
            <pc:sldMk cId="746625376" sldId="257"/>
            <ac:picMk id="5" creationId="{25BDCA97-1801-4EF4-81BE-19B689B47FF2}"/>
          </ac:picMkLst>
        </pc:picChg>
        <pc:picChg chg="add del">
          <ac:chgData name="Karolína Šedivá" userId="1b051a7e-7665-4125-a05c-51f4a814ee7b" providerId="ADAL" clId="{F9481CAC-2B03-482E-86F5-BBDF0E27F284}" dt="2022-06-27T20:22:39.563" v="500" actId="478"/>
          <ac:picMkLst>
            <pc:docMk/>
            <pc:sldMk cId="746625376" sldId="257"/>
            <ac:picMk id="2050" creationId="{79BE4137-21F9-33B1-7F6A-0CDD110AF869}"/>
          </ac:picMkLst>
        </pc:picChg>
        <pc:picChg chg="add del mod ord">
          <ac:chgData name="Karolína Šedivá" userId="1b051a7e-7665-4125-a05c-51f4a814ee7b" providerId="ADAL" clId="{F9481CAC-2B03-482E-86F5-BBDF0E27F284}" dt="2022-06-27T20:25:19.524" v="522"/>
          <ac:picMkLst>
            <pc:docMk/>
            <pc:sldMk cId="746625376" sldId="257"/>
            <ac:picMk id="2052" creationId="{96E0D651-6E23-CA0B-413C-BD3EA8DFEB33}"/>
          </ac:picMkLst>
        </pc:picChg>
      </pc:sldChg>
      <pc:sldChg chg="del">
        <pc:chgData name="Karolína Šedivá" userId="1b051a7e-7665-4125-a05c-51f4a814ee7b" providerId="ADAL" clId="{F9481CAC-2B03-482E-86F5-BBDF0E27F284}" dt="2022-06-27T20:21:53.514" v="498" actId="2696"/>
        <pc:sldMkLst>
          <pc:docMk/>
          <pc:sldMk cId="2707042687" sldId="258"/>
        </pc:sldMkLst>
      </pc:sldChg>
      <pc:sldChg chg="addSp delSp modSp mod">
        <pc:chgData name="Karolína Šedivá" userId="1b051a7e-7665-4125-a05c-51f4a814ee7b" providerId="ADAL" clId="{F9481CAC-2B03-482E-86F5-BBDF0E27F284}" dt="2022-06-27T20:28:26.063" v="560" actId="2710"/>
        <pc:sldMkLst>
          <pc:docMk/>
          <pc:sldMk cId="928130601" sldId="259"/>
        </pc:sldMkLst>
        <pc:spChg chg="mod">
          <ac:chgData name="Karolína Šedivá" userId="1b051a7e-7665-4125-a05c-51f4a814ee7b" providerId="ADAL" clId="{F9481CAC-2B03-482E-86F5-BBDF0E27F284}" dt="2022-06-27T20:20:55.574" v="487" actId="26606"/>
          <ac:spMkLst>
            <pc:docMk/>
            <pc:sldMk cId="928130601" sldId="259"/>
            <ac:spMk id="2" creationId="{B478A530-61CC-99C0-D324-8FEBD09B2624}"/>
          </ac:spMkLst>
        </pc:spChg>
        <pc:spChg chg="mod">
          <ac:chgData name="Karolína Šedivá" userId="1b051a7e-7665-4125-a05c-51f4a814ee7b" providerId="ADAL" clId="{F9481CAC-2B03-482E-86F5-BBDF0E27F284}" dt="2022-06-27T20:28:26.063" v="560" actId="2710"/>
          <ac:spMkLst>
            <pc:docMk/>
            <pc:sldMk cId="928130601" sldId="259"/>
            <ac:spMk id="3" creationId="{AE159081-42B7-C019-F8E3-AA8446FB4F08}"/>
          </ac:spMkLst>
        </pc:spChg>
        <pc:spChg chg="del">
          <ac:chgData name="Karolína Šedivá" userId="1b051a7e-7665-4125-a05c-51f4a814ee7b" providerId="ADAL" clId="{F9481CAC-2B03-482E-86F5-BBDF0E27F284}" dt="2022-06-27T20:20:55.574" v="487" actId="26606"/>
          <ac:spMkLst>
            <pc:docMk/>
            <pc:sldMk cId="928130601" sldId="259"/>
            <ac:spMk id="1031" creationId="{59A309A7-1751-4ABE-A3C1-EEC40366AD89}"/>
          </ac:spMkLst>
        </pc:spChg>
        <pc:spChg chg="del">
          <ac:chgData name="Karolína Šedivá" userId="1b051a7e-7665-4125-a05c-51f4a814ee7b" providerId="ADAL" clId="{F9481CAC-2B03-482E-86F5-BBDF0E27F284}" dt="2022-06-27T20:20:55.574" v="487" actId="26606"/>
          <ac:spMkLst>
            <pc:docMk/>
            <pc:sldMk cId="928130601" sldId="259"/>
            <ac:spMk id="1033" creationId="{967D8EB6-EAE1-4F9C-B398-83321E287204}"/>
          </ac:spMkLst>
        </pc:spChg>
        <pc:spChg chg="add">
          <ac:chgData name="Karolína Šedivá" userId="1b051a7e-7665-4125-a05c-51f4a814ee7b" providerId="ADAL" clId="{F9481CAC-2B03-482E-86F5-BBDF0E27F284}" dt="2022-06-27T20:20:55.574" v="487" actId="26606"/>
          <ac:spMkLst>
            <pc:docMk/>
            <pc:sldMk cId="928130601" sldId="259"/>
            <ac:spMk id="1038" creationId="{D1D34770-47A8-402C-AF23-2B653F2D88C1}"/>
          </ac:spMkLst>
        </pc:spChg>
        <pc:picChg chg="add del mod">
          <ac:chgData name="Karolína Šedivá" userId="1b051a7e-7665-4125-a05c-51f4a814ee7b" providerId="ADAL" clId="{F9481CAC-2B03-482E-86F5-BBDF0E27F284}" dt="2022-06-27T20:03:38.135" v="305" actId="478"/>
          <ac:picMkLst>
            <pc:docMk/>
            <pc:sldMk cId="928130601" sldId="259"/>
            <ac:picMk id="5" creationId="{8C2F4169-4862-C34A-DC3C-8BEAA48F150C}"/>
          </ac:picMkLst>
        </pc:picChg>
        <pc:picChg chg="add del mod">
          <ac:chgData name="Karolína Šedivá" userId="1b051a7e-7665-4125-a05c-51f4a814ee7b" providerId="ADAL" clId="{F9481CAC-2B03-482E-86F5-BBDF0E27F284}" dt="2022-06-27T20:04:30.870" v="311" actId="478"/>
          <ac:picMkLst>
            <pc:docMk/>
            <pc:sldMk cId="928130601" sldId="259"/>
            <ac:picMk id="7" creationId="{6DA1CFB3-005C-4BFE-E675-742DB70338BC}"/>
          </ac:picMkLst>
        </pc:picChg>
        <pc:picChg chg="add mod">
          <ac:chgData name="Karolína Šedivá" userId="1b051a7e-7665-4125-a05c-51f4a814ee7b" providerId="ADAL" clId="{F9481CAC-2B03-482E-86F5-BBDF0E27F284}" dt="2022-06-27T20:20:55.574" v="487" actId="26606"/>
          <ac:picMkLst>
            <pc:docMk/>
            <pc:sldMk cId="928130601" sldId="259"/>
            <ac:picMk id="9" creationId="{9342A32F-1964-A276-C488-3097EA6B1135}"/>
          </ac:picMkLst>
        </pc:picChg>
        <pc:picChg chg="del">
          <ac:chgData name="Karolína Šedivá" userId="1b051a7e-7665-4125-a05c-51f4a814ee7b" providerId="ADAL" clId="{F9481CAC-2B03-482E-86F5-BBDF0E27F284}" dt="2022-06-27T20:20:49.895" v="486" actId="478"/>
          <ac:picMkLst>
            <pc:docMk/>
            <pc:sldMk cId="928130601" sldId="259"/>
            <ac:picMk id="1026" creationId="{F59B4484-87D0-07F8-15FA-DB28834A2441}"/>
          </ac:picMkLst>
        </pc:picChg>
      </pc:sldChg>
      <pc:sldChg chg="addSp delSp modSp mod">
        <pc:chgData name="Karolína Šedivá" userId="1b051a7e-7665-4125-a05c-51f4a814ee7b" providerId="ADAL" clId="{F9481CAC-2B03-482E-86F5-BBDF0E27F284}" dt="2022-06-27T20:28:12.632" v="559" actId="2710"/>
        <pc:sldMkLst>
          <pc:docMk/>
          <pc:sldMk cId="3925883482" sldId="260"/>
        </pc:sldMkLst>
        <pc:spChg chg="mod">
          <ac:chgData name="Karolína Šedivá" userId="1b051a7e-7665-4125-a05c-51f4a814ee7b" providerId="ADAL" clId="{F9481CAC-2B03-482E-86F5-BBDF0E27F284}" dt="2022-06-27T20:27:04.546" v="536"/>
          <ac:spMkLst>
            <pc:docMk/>
            <pc:sldMk cId="3925883482" sldId="260"/>
            <ac:spMk id="2" creationId="{E1F0F82E-BE03-A95E-701A-36C8F9E92AF9}"/>
          </ac:spMkLst>
        </pc:spChg>
        <pc:spChg chg="mod">
          <ac:chgData name="Karolína Šedivá" userId="1b051a7e-7665-4125-a05c-51f4a814ee7b" providerId="ADAL" clId="{F9481CAC-2B03-482E-86F5-BBDF0E27F284}" dt="2022-06-27T20:28:12.632" v="559" actId="2710"/>
          <ac:spMkLst>
            <pc:docMk/>
            <pc:sldMk cId="3925883482" sldId="260"/>
            <ac:spMk id="3" creationId="{5D935910-FAF1-F32D-E3CA-430A258D2093}"/>
          </ac:spMkLst>
        </pc:spChg>
        <pc:picChg chg="add del mod">
          <ac:chgData name="Karolína Šedivá" userId="1b051a7e-7665-4125-a05c-51f4a814ee7b" providerId="ADAL" clId="{F9481CAC-2B03-482E-86F5-BBDF0E27F284}" dt="2022-06-27T20:07:12.833" v="345" actId="478"/>
          <ac:picMkLst>
            <pc:docMk/>
            <pc:sldMk cId="3925883482" sldId="260"/>
            <ac:picMk id="5" creationId="{EAE9F657-A8A3-8AD4-B534-8F8B68A592F7}"/>
          </ac:picMkLst>
        </pc:picChg>
        <pc:picChg chg="add del mod">
          <ac:chgData name="Karolína Šedivá" userId="1b051a7e-7665-4125-a05c-51f4a814ee7b" providerId="ADAL" clId="{F9481CAC-2B03-482E-86F5-BBDF0E27F284}" dt="2022-06-27T20:07:11.547" v="344" actId="478"/>
          <ac:picMkLst>
            <pc:docMk/>
            <pc:sldMk cId="3925883482" sldId="260"/>
            <ac:picMk id="7" creationId="{E8F34B4A-5908-018B-97D3-A625E7549F58}"/>
          </ac:picMkLst>
        </pc:picChg>
        <pc:picChg chg="add del mod">
          <ac:chgData name="Karolína Šedivá" userId="1b051a7e-7665-4125-a05c-51f4a814ee7b" providerId="ADAL" clId="{F9481CAC-2B03-482E-86F5-BBDF0E27F284}" dt="2022-06-27T20:07:10.718" v="343" actId="478"/>
          <ac:picMkLst>
            <pc:docMk/>
            <pc:sldMk cId="3925883482" sldId="260"/>
            <ac:picMk id="9" creationId="{B6A2BD00-15D0-A14E-33FC-93034E0C88EE}"/>
          </ac:picMkLst>
        </pc:picChg>
        <pc:picChg chg="add del mod">
          <ac:chgData name="Karolína Šedivá" userId="1b051a7e-7665-4125-a05c-51f4a814ee7b" providerId="ADAL" clId="{F9481CAC-2B03-482E-86F5-BBDF0E27F284}" dt="2022-06-27T20:07:09.904" v="342" actId="478"/>
          <ac:picMkLst>
            <pc:docMk/>
            <pc:sldMk cId="3925883482" sldId="260"/>
            <ac:picMk id="11" creationId="{E8AD516D-A8BA-7314-C66D-CC027FB6F7D6}"/>
          </ac:picMkLst>
        </pc:picChg>
        <pc:picChg chg="add del mod">
          <ac:chgData name="Karolína Šedivá" userId="1b051a7e-7665-4125-a05c-51f4a814ee7b" providerId="ADAL" clId="{F9481CAC-2B03-482E-86F5-BBDF0E27F284}" dt="2022-06-27T20:07:09.196" v="341" actId="478"/>
          <ac:picMkLst>
            <pc:docMk/>
            <pc:sldMk cId="3925883482" sldId="260"/>
            <ac:picMk id="13" creationId="{CC2EDE75-0423-9B9B-412F-8BDF5A8C4C5F}"/>
          </ac:picMkLst>
        </pc:picChg>
        <pc:picChg chg="add del mod">
          <ac:chgData name="Karolína Šedivá" userId="1b051a7e-7665-4125-a05c-51f4a814ee7b" providerId="ADAL" clId="{F9481CAC-2B03-482E-86F5-BBDF0E27F284}" dt="2022-06-27T20:07:08.492" v="340" actId="478"/>
          <ac:picMkLst>
            <pc:docMk/>
            <pc:sldMk cId="3925883482" sldId="260"/>
            <ac:picMk id="15" creationId="{A7CCA7F1-6065-97F7-AA3B-1E2FC914860D}"/>
          </ac:picMkLst>
        </pc:picChg>
        <pc:picChg chg="add del mod">
          <ac:chgData name="Karolína Šedivá" userId="1b051a7e-7665-4125-a05c-51f4a814ee7b" providerId="ADAL" clId="{F9481CAC-2B03-482E-86F5-BBDF0E27F284}" dt="2022-06-27T20:07:07.819" v="339" actId="478"/>
          <ac:picMkLst>
            <pc:docMk/>
            <pc:sldMk cId="3925883482" sldId="260"/>
            <ac:picMk id="17" creationId="{0C7E854F-9021-61EF-0937-DE952A367EBC}"/>
          </ac:picMkLst>
        </pc:picChg>
        <pc:picChg chg="add del mod">
          <ac:chgData name="Karolína Šedivá" userId="1b051a7e-7665-4125-a05c-51f4a814ee7b" providerId="ADAL" clId="{F9481CAC-2B03-482E-86F5-BBDF0E27F284}" dt="2022-06-27T20:07:07.073" v="338" actId="478"/>
          <ac:picMkLst>
            <pc:docMk/>
            <pc:sldMk cId="3925883482" sldId="260"/>
            <ac:picMk id="19" creationId="{C4067D72-41A9-3B06-CFB7-229246D2446E}"/>
          </ac:picMkLst>
        </pc:picChg>
        <pc:picChg chg="add del mod">
          <ac:chgData name="Karolína Šedivá" userId="1b051a7e-7665-4125-a05c-51f4a814ee7b" providerId="ADAL" clId="{F9481CAC-2B03-482E-86F5-BBDF0E27F284}" dt="2022-06-27T20:07:06.234" v="337" actId="478"/>
          <ac:picMkLst>
            <pc:docMk/>
            <pc:sldMk cId="3925883482" sldId="260"/>
            <ac:picMk id="21" creationId="{858B68D7-5BFB-1F58-6E17-1D447914AAA0}"/>
          </ac:picMkLst>
        </pc:picChg>
        <pc:picChg chg="add del mod">
          <ac:chgData name="Karolína Šedivá" userId="1b051a7e-7665-4125-a05c-51f4a814ee7b" providerId="ADAL" clId="{F9481CAC-2B03-482E-86F5-BBDF0E27F284}" dt="2022-06-27T20:07:01.965" v="336" actId="478"/>
          <ac:picMkLst>
            <pc:docMk/>
            <pc:sldMk cId="3925883482" sldId="260"/>
            <ac:picMk id="23" creationId="{D05DF479-DFD7-F393-2E23-4A531D7E434E}"/>
          </ac:picMkLst>
        </pc:picChg>
        <pc:picChg chg="add del mod">
          <ac:chgData name="Karolína Šedivá" userId="1b051a7e-7665-4125-a05c-51f4a814ee7b" providerId="ADAL" clId="{F9481CAC-2B03-482E-86F5-BBDF0E27F284}" dt="2022-06-27T20:06:57.369" v="326" actId="478"/>
          <ac:picMkLst>
            <pc:docMk/>
            <pc:sldMk cId="3925883482" sldId="260"/>
            <ac:picMk id="25" creationId="{460D9A52-8007-999F-D5F7-32303A2694B0}"/>
          </ac:picMkLst>
        </pc:picChg>
        <pc:picChg chg="add mod">
          <ac:chgData name="Karolína Šedivá" userId="1b051a7e-7665-4125-a05c-51f4a814ee7b" providerId="ADAL" clId="{F9481CAC-2B03-482E-86F5-BBDF0E27F284}" dt="2022-06-27T20:27:55.741" v="558" actId="1076"/>
          <ac:picMkLst>
            <pc:docMk/>
            <pc:sldMk cId="3925883482" sldId="260"/>
            <ac:picMk id="27" creationId="{6D4CDBA8-67A5-6A48-1CC5-52FB8A1B86CF}"/>
          </ac:picMkLst>
        </pc:picChg>
      </pc:sldChg>
      <pc:sldChg chg="addSp modSp mod setBg">
        <pc:chgData name="Karolína Šedivá" userId="1b051a7e-7665-4125-a05c-51f4a814ee7b" providerId="ADAL" clId="{F9481CAC-2B03-482E-86F5-BBDF0E27F284}" dt="2022-06-27T20:27:47.174" v="556"/>
        <pc:sldMkLst>
          <pc:docMk/>
          <pc:sldMk cId="172055170" sldId="261"/>
        </pc:sldMkLst>
        <pc:spChg chg="mod">
          <ac:chgData name="Karolína Šedivá" userId="1b051a7e-7665-4125-a05c-51f4a814ee7b" providerId="ADAL" clId="{F9481CAC-2B03-482E-86F5-BBDF0E27F284}" dt="2022-06-27T20:27:47.174" v="556"/>
          <ac:spMkLst>
            <pc:docMk/>
            <pc:sldMk cId="172055170" sldId="261"/>
            <ac:spMk id="2" creationId="{D693598C-5D62-76EC-CEB1-1E340C566C7C}"/>
          </ac:spMkLst>
        </pc:spChg>
        <pc:spChg chg="mod ord">
          <ac:chgData name="Karolína Šedivá" userId="1b051a7e-7665-4125-a05c-51f4a814ee7b" providerId="ADAL" clId="{F9481CAC-2B03-482E-86F5-BBDF0E27F284}" dt="2022-06-27T20:27:24.516" v="551" actId="5793"/>
          <ac:spMkLst>
            <pc:docMk/>
            <pc:sldMk cId="172055170" sldId="261"/>
            <ac:spMk id="3" creationId="{FDEB2881-E63A-C062-DA07-62D035EC84AA}"/>
          </ac:spMkLst>
        </pc:spChg>
        <pc:picChg chg="add mod">
          <ac:chgData name="Karolína Šedivá" userId="1b051a7e-7665-4125-a05c-51f4a814ee7b" providerId="ADAL" clId="{F9481CAC-2B03-482E-86F5-BBDF0E27F284}" dt="2022-06-27T20:25:55.645" v="526" actId="26606"/>
          <ac:picMkLst>
            <pc:docMk/>
            <pc:sldMk cId="172055170" sldId="261"/>
            <ac:picMk id="3074" creationId="{3764BFBC-AFAC-719A-4BFB-9DB0F56CF304}"/>
          </ac:picMkLst>
        </pc:picChg>
      </pc:sldChg>
      <pc:sldChg chg="addSp delSp modSp mod">
        <pc:chgData name="Karolína Šedivá" userId="1b051a7e-7665-4125-a05c-51f4a814ee7b" providerId="ADAL" clId="{F9481CAC-2B03-482E-86F5-BBDF0E27F284}" dt="2022-06-27T20:26:53.659" v="534"/>
        <pc:sldMkLst>
          <pc:docMk/>
          <pc:sldMk cId="1144973390" sldId="262"/>
        </pc:sldMkLst>
        <pc:spChg chg="mod">
          <ac:chgData name="Karolína Šedivá" userId="1b051a7e-7665-4125-a05c-51f4a814ee7b" providerId="ADAL" clId="{F9481CAC-2B03-482E-86F5-BBDF0E27F284}" dt="2022-06-27T20:26:53.659" v="534"/>
          <ac:spMkLst>
            <pc:docMk/>
            <pc:sldMk cId="1144973390" sldId="262"/>
            <ac:spMk id="2" creationId="{1756E539-F83C-D774-D533-9A6D71FF7942}"/>
          </ac:spMkLst>
        </pc:spChg>
        <pc:spChg chg="del">
          <ac:chgData name="Karolína Šedivá" userId="1b051a7e-7665-4125-a05c-51f4a814ee7b" providerId="ADAL" clId="{F9481CAC-2B03-482E-86F5-BBDF0E27F284}" dt="2022-06-27T20:20:25.988" v="485" actId="26606"/>
          <ac:spMkLst>
            <pc:docMk/>
            <pc:sldMk cId="1144973390" sldId="262"/>
            <ac:spMk id="9" creationId="{B819A166-7571-4003-A6B8-B62034C3ED30}"/>
          </ac:spMkLst>
        </pc:spChg>
        <pc:spChg chg="add">
          <ac:chgData name="Karolína Šedivá" userId="1b051a7e-7665-4125-a05c-51f4a814ee7b" providerId="ADAL" clId="{F9481CAC-2B03-482E-86F5-BBDF0E27F284}" dt="2022-06-27T20:20:25.988" v="485" actId="26606"/>
          <ac:spMkLst>
            <pc:docMk/>
            <pc:sldMk cId="1144973390" sldId="262"/>
            <ac:spMk id="14" creationId="{955A2079-FA98-4876-80F0-72364A7D2EA4}"/>
          </ac:spMkLst>
        </pc:spChg>
        <pc:graphicFrameChg chg="mod modGraphic">
          <ac:chgData name="Karolína Šedivá" userId="1b051a7e-7665-4125-a05c-51f4a814ee7b" providerId="ADAL" clId="{F9481CAC-2B03-482E-86F5-BBDF0E27F284}" dt="2022-06-27T20:20:25.988" v="485" actId="26606"/>
          <ac:graphicFrameMkLst>
            <pc:docMk/>
            <pc:sldMk cId="1144973390" sldId="262"/>
            <ac:graphicFrameMk id="5" creationId="{DD0D8A5C-E33E-D255-4058-91DF8C2781CC}"/>
          </ac:graphicFrameMkLst>
        </pc:graphicFrameChg>
      </pc:sldChg>
      <pc:sldChg chg="addSp modSp mod">
        <pc:chgData name="Karolína Šedivá" userId="1b051a7e-7665-4125-a05c-51f4a814ee7b" providerId="ADAL" clId="{F9481CAC-2B03-482E-86F5-BBDF0E27F284}" dt="2022-06-27T20:26:58.665" v="535"/>
        <pc:sldMkLst>
          <pc:docMk/>
          <pc:sldMk cId="1545861446" sldId="263"/>
        </pc:sldMkLst>
        <pc:spChg chg="mod">
          <ac:chgData name="Karolína Šedivá" userId="1b051a7e-7665-4125-a05c-51f4a814ee7b" providerId="ADAL" clId="{F9481CAC-2B03-482E-86F5-BBDF0E27F284}" dt="2022-06-27T20:26:58.665" v="535"/>
          <ac:spMkLst>
            <pc:docMk/>
            <pc:sldMk cId="1545861446" sldId="263"/>
            <ac:spMk id="2" creationId="{048767E0-E725-CC7C-48E0-24622988BBF3}"/>
          </ac:spMkLst>
        </pc:spChg>
        <pc:spChg chg="mod">
          <ac:chgData name="Karolína Šedivá" userId="1b051a7e-7665-4125-a05c-51f4a814ee7b" providerId="ADAL" clId="{F9481CAC-2B03-482E-86F5-BBDF0E27F284}" dt="2022-06-27T19:49:59.041" v="12" actId="5793"/>
          <ac:spMkLst>
            <pc:docMk/>
            <pc:sldMk cId="1545861446" sldId="263"/>
            <ac:spMk id="3" creationId="{307179DC-5FA0-8A7E-DFFE-CDC4862935BB}"/>
          </ac:spMkLst>
        </pc:spChg>
        <pc:picChg chg="add mod">
          <ac:chgData name="Karolína Šedivá" userId="1b051a7e-7665-4125-a05c-51f4a814ee7b" providerId="ADAL" clId="{F9481CAC-2B03-482E-86F5-BBDF0E27F284}" dt="2022-06-27T19:50:23.199" v="17" actId="1076"/>
          <ac:picMkLst>
            <pc:docMk/>
            <pc:sldMk cId="1545861446" sldId="263"/>
            <ac:picMk id="5" creationId="{FE97577E-896C-46EF-B3D6-069A0B6C20EC}"/>
          </ac:picMkLst>
        </pc:picChg>
      </pc:sldChg>
      <pc:sldChg chg="addSp delSp modSp new mod setBg">
        <pc:chgData name="Karolína Šedivá" userId="1b051a7e-7665-4125-a05c-51f4a814ee7b" providerId="ADAL" clId="{F9481CAC-2B03-482E-86F5-BBDF0E27F284}" dt="2022-06-27T20:27:11.749" v="537"/>
        <pc:sldMkLst>
          <pc:docMk/>
          <pc:sldMk cId="3099191863" sldId="264"/>
        </pc:sldMkLst>
        <pc:spChg chg="mod ord">
          <ac:chgData name="Karolína Šedivá" userId="1b051a7e-7665-4125-a05c-51f4a814ee7b" providerId="ADAL" clId="{F9481CAC-2B03-482E-86F5-BBDF0E27F284}" dt="2022-06-27T20:27:11.749" v="537"/>
          <ac:spMkLst>
            <pc:docMk/>
            <pc:sldMk cId="3099191863" sldId="264"/>
            <ac:spMk id="2" creationId="{F9C6AEFC-EC80-7DC3-59A0-BC8A871562BA}"/>
          </ac:spMkLst>
        </pc:spChg>
        <pc:spChg chg="del">
          <ac:chgData name="Karolína Šedivá" userId="1b051a7e-7665-4125-a05c-51f4a814ee7b" providerId="ADAL" clId="{F9481CAC-2B03-482E-86F5-BBDF0E27F284}" dt="2022-06-27T20:08:40.922" v="384"/>
          <ac:spMkLst>
            <pc:docMk/>
            <pc:sldMk cId="3099191863" sldId="264"/>
            <ac:spMk id="3" creationId="{03BDD2EA-161F-9904-DF56-6DD0C0E4648F}"/>
          </ac:spMkLst>
        </pc:spChg>
        <pc:spChg chg="add del mod">
          <ac:chgData name="Karolína Šedivá" userId="1b051a7e-7665-4125-a05c-51f4a814ee7b" providerId="ADAL" clId="{F9481CAC-2B03-482E-86F5-BBDF0E27F284}" dt="2022-06-27T20:09:17.238" v="413"/>
          <ac:spMkLst>
            <pc:docMk/>
            <pc:sldMk cId="3099191863" sldId="264"/>
            <ac:spMk id="25" creationId="{5950C641-EDC5-A278-12A9-BAA0CD7431AE}"/>
          </ac:spMkLst>
        </pc:spChg>
        <pc:spChg chg="add del">
          <ac:chgData name="Karolína Šedivá" userId="1b051a7e-7665-4125-a05c-51f4a814ee7b" providerId="ADAL" clId="{F9481CAC-2B03-482E-86F5-BBDF0E27F284}" dt="2022-06-27T20:17:38.204" v="483" actId="26606"/>
          <ac:spMkLst>
            <pc:docMk/>
            <pc:sldMk cId="3099191863" sldId="264"/>
            <ac:spMk id="50" creationId="{53F29798-D584-4792-9B62-3F5F5C36D619}"/>
          </ac:spMkLst>
        </pc:spChg>
        <pc:spChg chg="add del">
          <ac:chgData name="Karolína Šedivá" userId="1b051a7e-7665-4125-a05c-51f4a814ee7b" providerId="ADAL" clId="{F9481CAC-2B03-482E-86F5-BBDF0E27F284}" dt="2022-06-27T20:17:38.025" v="482" actId="26606"/>
          <ac:spMkLst>
            <pc:docMk/>
            <pc:sldMk cId="3099191863" sldId="264"/>
            <ac:spMk id="57" creationId="{E8D41CF8-5232-42BC-8D05-AFEDE215398E}"/>
          </ac:spMkLst>
        </pc:spChg>
        <pc:spChg chg="add del">
          <ac:chgData name="Karolína Šedivá" userId="1b051a7e-7665-4125-a05c-51f4a814ee7b" providerId="ADAL" clId="{F9481CAC-2B03-482E-86F5-BBDF0E27F284}" dt="2022-06-27T20:17:38.025" v="482" actId="26606"/>
          <ac:spMkLst>
            <pc:docMk/>
            <pc:sldMk cId="3099191863" sldId="264"/>
            <ac:spMk id="59" creationId="{49237091-E62C-4878-AA4C-0B9995ADB28F}"/>
          </ac:spMkLst>
        </pc:spChg>
        <pc:spChg chg="add">
          <ac:chgData name="Karolína Šedivá" userId="1b051a7e-7665-4125-a05c-51f4a814ee7b" providerId="ADAL" clId="{F9481CAC-2B03-482E-86F5-BBDF0E27F284}" dt="2022-06-27T20:17:38.204" v="483" actId="26606"/>
          <ac:spMkLst>
            <pc:docMk/>
            <pc:sldMk cId="3099191863" sldId="264"/>
            <ac:spMk id="61" creationId="{53F29798-D584-4792-9B62-3F5F5C36D619}"/>
          </ac:spMkLst>
        </pc:spChg>
        <pc:picChg chg="add del mod">
          <ac:chgData name="Karolína Šedivá" userId="1b051a7e-7665-4125-a05c-51f4a814ee7b" providerId="ADAL" clId="{F9481CAC-2B03-482E-86F5-BBDF0E27F284}" dt="2022-06-27T20:09:07.931" v="412" actId="478"/>
          <ac:picMkLst>
            <pc:docMk/>
            <pc:sldMk cId="3099191863" sldId="264"/>
            <ac:picMk id="5" creationId="{6A891A94-AEC8-5384-D533-52E3B8C02844}"/>
          </ac:picMkLst>
        </pc:picChg>
        <pc:picChg chg="add del mod">
          <ac:chgData name="Karolína Šedivá" userId="1b051a7e-7665-4125-a05c-51f4a814ee7b" providerId="ADAL" clId="{F9481CAC-2B03-482E-86F5-BBDF0E27F284}" dt="2022-06-27T20:09:05.895" v="411" actId="478"/>
          <ac:picMkLst>
            <pc:docMk/>
            <pc:sldMk cId="3099191863" sldId="264"/>
            <ac:picMk id="7" creationId="{5672C9EE-EC60-DC5D-0162-5097AE79FF6D}"/>
          </ac:picMkLst>
        </pc:picChg>
        <pc:picChg chg="add del mod">
          <ac:chgData name="Karolína Šedivá" userId="1b051a7e-7665-4125-a05c-51f4a814ee7b" providerId="ADAL" clId="{F9481CAC-2B03-482E-86F5-BBDF0E27F284}" dt="2022-06-27T20:09:04.680" v="410" actId="478"/>
          <ac:picMkLst>
            <pc:docMk/>
            <pc:sldMk cId="3099191863" sldId="264"/>
            <ac:picMk id="9" creationId="{7FFCFB15-3CB5-4074-416B-F9551CCD1A51}"/>
          </ac:picMkLst>
        </pc:picChg>
        <pc:picChg chg="add del mod">
          <ac:chgData name="Karolína Šedivá" userId="1b051a7e-7665-4125-a05c-51f4a814ee7b" providerId="ADAL" clId="{F9481CAC-2B03-482E-86F5-BBDF0E27F284}" dt="2022-06-27T20:09:04.406" v="409" actId="478"/>
          <ac:picMkLst>
            <pc:docMk/>
            <pc:sldMk cId="3099191863" sldId="264"/>
            <ac:picMk id="11" creationId="{1E4508F2-FB46-E9D8-AEC1-E47A4F8A5DD1}"/>
          </ac:picMkLst>
        </pc:picChg>
        <pc:picChg chg="add del mod">
          <ac:chgData name="Karolína Šedivá" userId="1b051a7e-7665-4125-a05c-51f4a814ee7b" providerId="ADAL" clId="{F9481CAC-2B03-482E-86F5-BBDF0E27F284}" dt="2022-06-27T20:09:02.131" v="408" actId="478"/>
          <ac:picMkLst>
            <pc:docMk/>
            <pc:sldMk cId="3099191863" sldId="264"/>
            <ac:picMk id="13" creationId="{444ABB14-548C-B775-1447-B8CAD642ECF6}"/>
          </ac:picMkLst>
        </pc:picChg>
        <pc:picChg chg="add del mod">
          <ac:chgData name="Karolína Šedivá" userId="1b051a7e-7665-4125-a05c-51f4a814ee7b" providerId="ADAL" clId="{F9481CAC-2B03-482E-86F5-BBDF0E27F284}" dt="2022-06-27T20:09:01.424" v="407" actId="478"/>
          <ac:picMkLst>
            <pc:docMk/>
            <pc:sldMk cId="3099191863" sldId="264"/>
            <ac:picMk id="15" creationId="{984FCA17-4790-41BC-9475-385022A91745}"/>
          </ac:picMkLst>
        </pc:picChg>
        <pc:picChg chg="add del mod">
          <ac:chgData name="Karolína Šedivá" userId="1b051a7e-7665-4125-a05c-51f4a814ee7b" providerId="ADAL" clId="{F9481CAC-2B03-482E-86F5-BBDF0E27F284}" dt="2022-06-27T20:09:00.752" v="406" actId="478"/>
          <ac:picMkLst>
            <pc:docMk/>
            <pc:sldMk cId="3099191863" sldId="264"/>
            <ac:picMk id="17" creationId="{1EB2AB8B-8489-A2A5-DF93-9E3C111EA41D}"/>
          </ac:picMkLst>
        </pc:picChg>
        <pc:picChg chg="add del mod">
          <ac:chgData name="Karolína Šedivá" userId="1b051a7e-7665-4125-a05c-51f4a814ee7b" providerId="ADAL" clId="{F9481CAC-2B03-482E-86F5-BBDF0E27F284}" dt="2022-06-27T20:08:59.774" v="405" actId="478"/>
          <ac:picMkLst>
            <pc:docMk/>
            <pc:sldMk cId="3099191863" sldId="264"/>
            <ac:picMk id="19" creationId="{BEEC15D8-E4F3-AFB1-EADE-EBA61FF78E66}"/>
          </ac:picMkLst>
        </pc:picChg>
        <pc:picChg chg="add del mod">
          <ac:chgData name="Karolína Šedivá" userId="1b051a7e-7665-4125-a05c-51f4a814ee7b" providerId="ADAL" clId="{F9481CAC-2B03-482E-86F5-BBDF0E27F284}" dt="2022-06-27T20:08:59.128" v="404" actId="478"/>
          <ac:picMkLst>
            <pc:docMk/>
            <pc:sldMk cId="3099191863" sldId="264"/>
            <ac:picMk id="21" creationId="{E2F0CAF1-C2FF-5DBB-F119-14ED9F46FFC8}"/>
          </ac:picMkLst>
        </pc:picChg>
        <pc:picChg chg="add del mod">
          <ac:chgData name="Karolína Šedivá" userId="1b051a7e-7665-4125-a05c-51f4a814ee7b" providerId="ADAL" clId="{F9481CAC-2B03-482E-86F5-BBDF0E27F284}" dt="2022-06-27T20:08:57.362" v="403" actId="478"/>
          <ac:picMkLst>
            <pc:docMk/>
            <pc:sldMk cId="3099191863" sldId="264"/>
            <ac:picMk id="23" creationId="{62966C00-D45E-0ECD-9850-12C79CEC08E6}"/>
          </ac:picMkLst>
        </pc:picChg>
        <pc:picChg chg="add mod or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27" creationId="{95AEE9BD-9105-F215-3947-47FEA86D72CB}"/>
          </ac:picMkLst>
        </pc:picChg>
        <pc:picChg chg="add del mod">
          <ac:chgData name="Karolína Šedivá" userId="1b051a7e-7665-4125-a05c-51f4a814ee7b" providerId="ADAL" clId="{F9481CAC-2B03-482E-86F5-BBDF0E27F284}" dt="2022-06-27T20:17:22.279" v="477" actId="478"/>
          <ac:picMkLst>
            <pc:docMk/>
            <pc:sldMk cId="3099191863" sldId="264"/>
            <ac:picMk id="29" creationId="{BE8BD4B8-30C8-6CCE-7D30-533311BDFEF6}"/>
          </ac:picMkLst>
        </pc:picChg>
        <pc:picChg chg="add mod or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31" creationId="{BE3B1BB8-0CC6-7B40-EC5F-67059A36B6DA}"/>
          </ac:picMkLst>
        </pc:picChg>
        <pc:picChg chg="add del mod ord">
          <ac:chgData name="Karolína Šedivá" userId="1b051a7e-7665-4125-a05c-51f4a814ee7b" providerId="ADAL" clId="{F9481CAC-2B03-482E-86F5-BBDF0E27F284}" dt="2022-06-27T20:17:42.008" v="484" actId="478"/>
          <ac:picMkLst>
            <pc:docMk/>
            <pc:sldMk cId="3099191863" sldId="264"/>
            <ac:picMk id="33" creationId="{9C57468C-0B41-D463-5167-01260B9608D1}"/>
          </ac:picMkLst>
        </pc:picChg>
        <pc:picChg chg="add del mod">
          <ac:chgData name="Karolína Šedivá" userId="1b051a7e-7665-4125-a05c-51f4a814ee7b" providerId="ADAL" clId="{F9481CAC-2B03-482E-86F5-BBDF0E27F284}" dt="2022-06-27T20:09:39.992" v="439" actId="478"/>
          <ac:picMkLst>
            <pc:docMk/>
            <pc:sldMk cId="3099191863" sldId="264"/>
            <ac:picMk id="35" creationId="{1BF2B7AA-DB8C-8550-A83C-7A2B9ABEBEF9}"/>
          </ac:picMkLst>
        </pc:picChg>
        <pc:picChg chg="add mod or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37" creationId="{3E39FCF2-FD90-253C-350F-80FCC8CD3F59}"/>
          </ac:picMkLst>
        </pc:picChg>
        <pc:picChg chg="add mod or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39" creationId="{25ADF8A4-807F-3FCD-8120-79A175AE103E}"/>
          </ac:picMkLst>
        </pc:picChg>
        <pc:picChg chg="add del mod ord">
          <ac:chgData name="Karolína Šedivá" userId="1b051a7e-7665-4125-a05c-51f4a814ee7b" providerId="ADAL" clId="{F9481CAC-2B03-482E-86F5-BBDF0E27F284}" dt="2022-06-27T20:17:20.763" v="476" actId="478"/>
          <ac:picMkLst>
            <pc:docMk/>
            <pc:sldMk cId="3099191863" sldId="264"/>
            <ac:picMk id="41" creationId="{FBED0295-E92D-93E0-F297-A3176E12159A}"/>
          </ac:picMkLst>
        </pc:picChg>
        <pc:picChg chg="add del mod">
          <ac:chgData name="Karolína Šedivá" userId="1b051a7e-7665-4125-a05c-51f4a814ee7b" providerId="ADAL" clId="{F9481CAC-2B03-482E-86F5-BBDF0E27F284}" dt="2022-06-27T20:10:51.675" v="462" actId="478"/>
          <ac:picMkLst>
            <pc:docMk/>
            <pc:sldMk cId="3099191863" sldId="264"/>
            <ac:picMk id="43" creationId="{113E7ABF-2E89-5FAE-329A-75582D16E6D1}"/>
          </ac:picMkLst>
        </pc:picChg>
        <pc:picChg chg="add mo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45" creationId="{232BA5DB-8793-E75D-A74F-5367451D0BBF}"/>
          </ac:picMkLst>
        </pc:picChg>
        <pc:picChg chg="add mod or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47" creationId="{AA33C5BE-A234-4E64-BF45-084EE889A3CA}"/>
          </ac:picMkLst>
        </pc:picChg>
        <pc:picChg chg="add mod or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49" creationId="{AE990FE1-2250-5EBF-B02F-20D3DF875FEB}"/>
          </ac:picMkLst>
        </pc:picChg>
        <pc:picChg chg="add mod ord">
          <ac:chgData name="Karolína Šedivá" userId="1b051a7e-7665-4125-a05c-51f4a814ee7b" providerId="ADAL" clId="{F9481CAC-2B03-482E-86F5-BBDF0E27F284}" dt="2022-06-27T20:17:38.204" v="483" actId="26606"/>
          <ac:picMkLst>
            <pc:docMk/>
            <pc:sldMk cId="3099191863" sldId="264"/>
            <ac:picMk id="52" creationId="{E4B503F8-1689-18F4-3522-CA178CBC9B6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13EFB0-60B7-4CCD-911C-218890A94DB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630997B1-6C9F-4047-9A66-2CE2A67A76D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Ředitel firmy: PhDr. Boris Schubert</a:t>
          </a:r>
          <a:endParaRPr lang="en-US"/>
        </a:p>
      </dgm:t>
    </dgm:pt>
    <dgm:pt modelId="{351B2A2D-EFB8-4633-9903-F6D8A429444B}" type="parTrans" cxnId="{C72ABF1A-97AA-453F-9123-DC6F85869A64}">
      <dgm:prSet/>
      <dgm:spPr/>
      <dgm:t>
        <a:bodyPr/>
        <a:lstStyle/>
        <a:p>
          <a:endParaRPr lang="en-US"/>
        </a:p>
      </dgm:t>
    </dgm:pt>
    <dgm:pt modelId="{7D1D324C-0800-47ED-91B2-81215B897C6C}" type="sibTrans" cxnId="{C72ABF1A-97AA-453F-9123-DC6F85869A64}">
      <dgm:prSet/>
      <dgm:spPr/>
      <dgm:t>
        <a:bodyPr/>
        <a:lstStyle/>
        <a:p>
          <a:endParaRPr lang="en-US"/>
        </a:p>
      </dgm:t>
    </dgm:pt>
    <dgm:pt modelId="{647502D2-6B8B-4500-B907-E7075F6566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Vedoucí klientského centra: Martina Rogozinská</a:t>
          </a:r>
          <a:endParaRPr lang="en-US"/>
        </a:p>
      </dgm:t>
    </dgm:pt>
    <dgm:pt modelId="{BE458169-3780-4FA1-873C-FD3132D1B400}" type="parTrans" cxnId="{4423567B-0540-41DC-87E5-EBFBD03C5704}">
      <dgm:prSet/>
      <dgm:spPr/>
      <dgm:t>
        <a:bodyPr/>
        <a:lstStyle/>
        <a:p>
          <a:endParaRPr lang="en-US"/>
        </a:p>
      </dgm:t>
    </dgm:pt>
    <dgm:pt modelId="{CB536408-9133-41A4-A1E8-7C8F48BCE77B}" type="sibTrans" cxnId="{4423567B-0540-41DC-87E5-EBFBD03C5704}">
      <dgm:prSet/>
      <dgm:spPr/>
      <dgm:t>
        <a:bodyPr/>
        <a:lstStyle/>
        <a:p>
          <a:endParaRPr lang="en-US"/>
        </a:p>
      </dgm:t>
    </dgm:pt>
    <dgm:pt modelId="{0C771FFC-9E55-4179-B02A-A5E7B292FA8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Ostatní zaměstnanci </a:t>
          </a:r>
          <a:endParaRPr lang="en-US"/>
        </a:p>
      </dgm:t>
    </dgm:pt>
    <dgm:pt modelId="{FCE9F41B-FB8A-4DC0-834A-74CC6103B808}" type="parTrans" cxnId="{24568EA8-741F-44BA-87F9-772871B47011}">
      <dgm:prSet/>
      <dgm:spPr/>
      <dgm:t>
        <a:bodyPr/>
        <a:lstStyle/>
        <a:p>
          <a:endParaRPr lang="en-US"/>
        </a:p>
      </dgm:t>
    </dgm:pt>
    <dgm:pt modelId="{BA2ADD67-3A13-4456-904D-968013ED6E04}" type="sibTrans" cxnId="{24568EA8-741F-44BA-87F9-772871B47011}">
      <dgm:prSet/>
      <dgm:spPr/>
      <dgm:t>
        <a:bodyPr/>
        <a:lstStyle/>
        <a:p>
          <a:endParaRPr lang="en-US"/>
        </a:p>
      </dgm:t>
    </dgm:pt>
    <dgm:pt modelId="{2A7AFE42-B615-4A8E-BA04-0A72BACE8EC8}" type="pres">
      <dgm:prSet presAssocID="{2813EFB0-60B7-4CCD-911C-218890A94DB1}" presName="root" presStyleCnt="0">
        <dgm:presLayoutVars>
          <dgm:dir/>
          <dgm:resizeHandles val="exact"/>
        </dgm:presLayoutVars>
      </dgm:prSet>
      <dgm:spPr/>
    </dgm:pt>
    <dgm:pt modelId="{4D796F53-4548-4577-BE3A-095B4B53D32F}" type="pres">
      <dgm:prSet presAssocID="{630997B1-6C9F-4047-9A66-2CE2A67A76D6}" presName="compNode" presStyleCnt="0"/>
      <dgm:spPr/>
    </dgm:pt>
    <dgm:pt modelId="{F1442C22-2954-40C9-A1F2-E5D3356B3D9A}" type="pres">
      <dgm:prSet presAssocID="{630997B1-6C9F-4047-9A66-2CE2A67A76D6}" presName="bgRect" presStyleLbl="bgShp" presStyleIdx="0" presStyleCnt="3"/>
      <dgm:spPr/>
    </dgm:pt>
    <dgm:pt modelId="{95C20501-5DB1-42F8-A215-F9E231A799E1}" type="pres">
      <dgm:prSet presAssocID="{630997B1-6C9F-4047-9A66-2CE2A67A76D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CA5F8B0-ABFC-4A4C-9B4D-660F425079C8}" type="pres">
      <dgm:prSet presAssocID="{630997B1-6C9F-4047-9A66-2CE2A67A76D6}" presName="spaceRect" presStyleCnt="0"/>
      <dgm:spPr/>
    </dgm:pt>
    <dgm:pt modelId="{3541F304-C6FD-4370-BD16-4894FB93EF92}" type="pres">
      <dgm:prSet presAssocID="{630997B1-6C9F-4047-9A66-2CE2A67A76D6}" presName="parTx" presStyleLbl="revTx" presStyleIdx="0" presStyleCnt="3">
        <dgm:presLayoutVars>
          <dgm:chMax val="0"/>
          <dgm:chPref val="0"/>
        </dgm:presLayoutVars>
      </dgm:prSet>
      <dgm:spPr/>
    </dgm:pt>
    <dgm:pt modelId="{AEC0FDB7-6A07-419D-B813-57F4DEA5F4CA}" type="pres">
      <dgm:prSet presAssocID="{7D1D324C-0800-47ED-91B2-81215B897C6C}" presName="sibTrans" presStyleCnt="0"/>
      <dgm:spPr/>
    </dgm:pt>
    <dgm:pt modelId="{210FA8B7-E01B-44FE-9DAA-2036187D2CC1}" type="pres">
      <dgm:prSet presAssocID="{647502D2-6B8B-4500-B907-E7075F656686}" presName="compNode" presStyleCnt="0"/>
      <dgm:spPr/>
    </dgm:pt>
    <dgm:pt modelId="{4698E386-45DA-43C7-8761-BA827D3AB57A}" type="pres">
      <dgm:prSet presAssocID="{647502D2-6B8B-4500-B907-E7075F656686}" presName="bgRect" presStyleLbl="bgShp" presStyleIdx="1" presStyleCnt="3"/>
      <dgm:spPr/>
    </dgm:pt>
    <dgm:pt modelId="{409B570F-0D21-402A-839C-1D22F1CA05A4}" type="pres">
      <dgm:prSet presAssocID="{647502D2-6B8B-4500-B907-E7075F65668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živatel"/>
        </a:ext>
      </dgm:extLst>
    </dgm:pt>
    <dgm:pt modelId="{657067E7-F0DA-459C-9A4C-2DC117037FEA}" type="pres">
      <dgm:prSet presAssocID="{647502D2-6B8B-4500-B907-E7075F656686}" presName="spaceRect" presStyleCnt="0"/>
      <dgm:spPr/>
    </dgm:pt>
    <dgm:pt modelId="{C9631BB8-F2F8-4197-8104-3C427220605C}" type="pres">
      <dgm:prSet presAssocID="{647502D2-6B8B-4500-B907-E7075F656686}" presName="parTx" presStyleLbl="revTx" presStyleIdx="1" presStyleCnt="3">
        <dgm:presLayoutVars>
          <dgm:chMax val="0"/>
          <dgm:chPref val="0"/>
        </dgm:presLayoutVars>
      </dgm:prSet>
      <dgm:spPr/>
    </dgm:pt>
    <dgm:pt modelId="{2D2BD336-82EC-46EB-877C-87FD6971E2BF}" type="pres">
      <dgm:prSet presAssocID="{CB536408-9133-41A4-A1E8-7C8F48BCE77B}" presName="sibTrans" presStyleCnt="0"/>
      <dgm:spPr/>
    </dgm:pt>
    <dgm:pt modelId="{F533CB9E-B2D7-4650-8112-0D0E9DF4F353}" type="pres">
      <dgm:prSet presAssocID="{0C771FFC-9E55-4179-B02A-A5E7B292FA81}" presName="compNode" presStyleCnt="0"/>
      <dgm:spPr/>
    </dgm:pt>
    <dgm:pt modelId="{2F3873D7-4576-489C-8774-01429C1FE996}" type="pres">
      <dgm:prSet presAssocID="{0C771FFC-9E55-4179-B02A-A5E7B292FA81}" presName="bgRect" presStyleLbl="bgShp" presStyleIdx="2" presStyleCnt="3"/>
      <dgm:spPr/>
    </dgm:pt>
    <dgm:pt modelId="{72B8B9D7-3426-40D8-891F-18D9EAC05C8C}" type="pres">
      <dgm:prSet presAssocID="{0C771FFC-9E55-4179-B02A-A5E7B292FA8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pina"/>
        </a:ext>
      </dgm:extLst>
    </dgm:pt>
    <dgm:pt modelId="{C75DEFB4-E7FA-4235-BF37-322C94C51B6C}" type="pres">
      <dgm:prSet presAssocID="{0C771FFC-9E55-4179-B02A-A5E7B292FA81}" presName="spaceRect" presStyleCnt="0"/>
      <dgm:spPr/>
    </dgm:pt>
    <dgm:pt modelId="{06A6D34E-9E26-4510-82DE-4E84FA6A56D5}" type="pres">
      <dgm:prSet presAssocID="{0C771FFC-9E55-4179-B02A-A5E7B292FA8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72ABF1A-97AA-453F-9123-DC6F85869A64}" srcId="{2813EFB0-60B7-4CCD-911C-218890A94DB1}" destId="{630997B1-6C9F-4047-9A66-2CE2A67A76D6}" srcOrd="0" destOrd="0" parTransId="{351B2A2D-EFB8-4633-9903-F6D8A429444B}" sibTransId="{7D1D324C-0800-47ED-91B2-81215B897C6C}"/>
    <dgm:cxn modelId="{5147A23F-7BA4-45D0-BBB1-66BF22703E4A}" type="presOf" srcId="{630997B1-6C9F-4047-9A66-2CE2A67A76D6}" destId="{3541F304-C6FD-4370-BD16-4894FB93EF92}" srcOrd="0" destOrd="0" presId="urn:microsoft.com/office/officeart/2018/2/layout/IconVerticalSolidList"/>
    <dgm:cxn modelId="{BF670F5D-3367-4117-8F42-C332420764FB}" type="presOf" srcId="{2813EFB0-60B7-4CCD-911C-218890A94DB1}" destId="{2A7AFE42-B615-4A8E-BA04-0A72BACE8EC8}" srcOrd="0" destOrd="0" presId="urn:microsoft.com/office/officeart/2018/2/layout/IconVerticalSolidList"/>
    <dgm:cxn modelId="{4423567B-0540-41DC-87E5-EBFBD03C5704}" srcId="{2813EFB0-60B7-4CCD-911C-218890A94DB1}" destId="{647502D2-6B8B-4500-B907-E7075F656686}" srcOrd="1" destOrd="0" parTransId="{BE458169-3780-4FA1-873C-FD3132D1B400}" sibTransId="{CB536408-9133-41A4-A1E8-7C8F48BCE77B}"/>
    <dgm:cxn modelId="{FD813490-926C-484A-B018-A1D8FCEC8910}" type="presOf" srcId="{0C771FFC-9E55-4179-B02A-A5E7B292FA81}" destId="{06A6D34E-9E26-4510-82DE-4E84FA6A56D5}" srcOrd="0" destOrd="0" presId="urn:microsoft.com/office/officeart/2018/2/layout/IconVerticalSolidList"/>
    <dgm:cxn modelId="{A526C890-62CE-4ADC-87DE-8A2E18367B93}" type="presOf" srcId="{647502D2-6B8B-4500-B907-E7075F656686}" destId="{C9631BB8-F2F8-4197-8104-3C427220605C}" srcOrd="0" destOrd="0" presId="urn:microsoft.com/office/officeart/2018/2/layout/IconVerticalSolidList"/>
    <dgm:cxn modelId="{24568EA8-741F-44BA-87F9-772871B47011}" srcId="{2813EFB0-60B7-4CCD-911C-218890A94DB1}" destId="{0C771FFC-9E55-4179-B02A-A5E7B292FA81}" srcOrd="2" destOrd="0" parTransId="{FCE9F41B-FB8A-4DC0-834A-74CC6103B808}" sibTransId="{BA2ADD67-3A13-4456-904D-968013ED6E04}"/>
    <dgm:cxn modelId="{FE0FA482-9539-4306-B389-FF300CC725E9}" type="presParOf" srcId="{2A7AFE42-B615-4A8E-BA04-0A72BACE8EC8}" destId="{4D796F53-4548-4577-BE3A-095B4B53D32F}" srcOrd="0" destOrd="0" presId="urn:microsoft.com/office/officeart/2018/2/layout/IconVerticalSolidList"/>
    <dgm:cxn modelId="{42A26959-A0F4-4C46-96AF-8D997D868278}" type="presParOf" srcId="{4D796F53-4548-4577-BE3A-095B4B53D32F}" destId="{F1442C22-2954-40C9-A1F2-E5D3356B3D9A}" srcOrd="0" destOrd="0" presId="urn:microsoft.com/office/officeart/2018/2/layout/IconVerticalSolidList"/>
    <dgm:cxn modelId="{2873118B-ABC7-4353-AA11-8F29778A5CD1}" type="presParOf" srcId="{4D796F53-4548-4577-BE3A-095B4B53D32F}" destId="{95C20501-5DB1-42F8-A215-F9E231A799E1}" srcOrd="1" destOrd="0" presId="urn:microsoft.com/office/officeart/2018/2/layout/IconVerticalSolidList"/>
    <dgm:cxn modelId="{357EC4DE-9377-4595-9A4B-F9BE76818B20}" type="presParOf" srcId="{4D796F53-4548-4577-BE3A-095B4B53D32F}" destId="{FCA5F8B0-ABFC-4A4C-9B4D-660F425079C8}" srcOrd="2" destOrd="0" presId="urn:microsoft.com/office/officeart/2018/2/layout/IconVerticalSolidList"/>
    <dgm:cxn modelId="{AE3C1AFA-88F2-4309-B34C-D61B7D46F3AF}" type="presParOf" srcId="{4D796F53-4548-4577-BE3A-095B4B53D32F}" destId="{3541F304-C6FD-4370-BD16-4894FB93EF92}" srcOrd="3" destOrd="0" presId="urn:microsoft.com/office/officeart/2018/2/layout/IconVerticalSolidList"/>
    <dgm:cxn modelId="{D6A59C32-3728-4647-8830-58F668C16DDF}" type="presParOf" srcId="{2A7AFE42-B615-4A8E-BA04-0A72BACE8EC8}" destId="{AEC0FDB7-6A07-419D-B813-57F4DEA5F4CA}" srcOrd="1" destOrd="0" presId="urn:microsoft.com/office/officeart/2018/2/layout/IconVerticalSolidList"/>
    <dgm:cxn modelId="{B0BFC288-59B6-467B-91B6-59AABC0F9C3A}" type="presParOf" srcId="{2A7AFE42-B615-4A8E-BA04-0A72BACE8EC8}" destId="{210FA8B7-E01B-44FE-9DAA-2036187D2CC1}" srcOrd="2" destOrd="0" presId="urn:microsoft.com/office/officeart/2018/2/layout/IconVerticalSolidList"/>
    <dgm:cxn modelId="{A588D5F0-E6BF-416E-BE7D-02499F8DAE4B}" type="presParOf" srcId="{210FA8B7-E01B-44FE-9DAA-2036187D2CC1}" destId="{4698E386-45DA-43C7-8761-BA827D3AB57A}" srcOrd="0" destOrd="0" presId="urn:microsoft.com/office/officeart/2018/2/layout/IconVerticalSolidList"/>
    <dgm:cxn modelId="{2DD34B02-B8A8-4B0D-A752-C663F2B4A11B}" type="presParOf" srcId="{210FA8B7-E01B-44FE-9DAA-2036187D2CC1}" destId="{409B570F-0D21-402A-839C-1D22F1CA05A4}" srcOrd="1" destOrd="0" presId="urn:microsoft.com/office/officeart/2018/2/layout/IconVerticalSolidList"/>
    <dgm:cxn modelId="{DEEF87A9-AE46-48D2-9279-C102E88A86A6}" type="presParOf" srcId="{210FA8B7-E01B-44FE-9DAA-2036187D2CC1}" destId="{657067E7-F0DA-459C-9A4C-2DC117037FEA}" srcOrd="2" destOrd="0" presId="urn:microsoft.com/office/officeart/2018/2/layout/IconVerticalSolidList"/>
    <dgm:cxn modelId="{2943D76F-58B6-4C80-A72F-0ED6E64BE697}" type="presParOf" srcId="{210FA8B7-E01B-44FE-9DAA-2036187D2CC1}" destId="{C9631BB8-F2F8-4197-8104-3C427220605C}" srcOrd="3" destOrd="0" presId="urn:microsoft.com/office/officeart/2018/2/layout/IconVerticalSolidList"/>
    <dgm:cxn modelId="{3150A2C2-9F6D-4543-828E-2FA2AA2896F4}" type="presParOf" srcId="{2A7AFE42-B615-4A8E-BA04-0A72BACE8EC8}" destId="{2D2BD336-82EC-46EB-877C-87FD6971E2BF}" srcOrd="3" destOrd="0" presId="urn:microsoft.com/office/officeart/2018/2/layout/IconVerticalSolidList"/>
    <dgm:cxn modelId="{3DB30D96-4647-42E4-9350-2E5A8BEC49CE}" type="presParOf" srcId="{2A7AFE42-B615-4A8E-BA04-0A72BACE8EC8}" destId="{F533CB9E-B2D7-4650-8112-0D0E9DF4F353}" srcOrd="4" destOrd="0" presId="urn:microsoft.com/office/officeart/2018/2/layout/IconVerticalSolidList"/>
    <dgm:cxn modelId="{7B937C24-2B49-4228-A617-5E621D9BBD4B}" type="presParOf" srcId="{F533CB9E-B2D7-4650-8112-0D0E9DF4F353}" destId="{2F3873D7-4576-489C-8774-01429C1FE996}" srcOrd="0" destOrd="0" presId="urn:microsoft.com/office/officeart/2018/2/layout/IconVerticalSolidList"/>
    <dgm:cxn modelId="{582189E7-7649-4CBA-9834-8DACDC40CA00}" type="presParOf" srcId="{F533CB9E-B2D7-4650-8112-0D0E9DF4F353}" destId="{72B8B9D7-3426-40D8-891F-18D9EAC05C8C}" srcOrd="1" destOrd="0" presId="urn:microsoft.com/office/officeart/2018/2/layout/IconVerticalSolidList"/>
    <dgm:cxn modelId="{B05FADF8-EDD8-4381-9E4F-D4D0BC3C9E42}" type="presParOf" srcId="{F533CB9E-B2D7-4650-8112-0D0E9DF4F353}" destId="{C75DEFB4-E7FA-4235-BF37-322C94C51B6C}" srcOrd="2" destOrd="0" presId="urn:microsoft.com/office/officeart/2018/2/layout/IconVerticalSolidList"/>
    <dgm:cxn modelId="{9103D6A0-7C9F-4B1F-8B6A-4F633176A206}" type="presParOf" srcId="{F533CB9E-B2D7-4650-8112-0D0E9DF4F353}" destId="{06A6D34E-9E26-4510-82DE-4E84FA6A56D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42C22-2954-40C9-A1F2-E5D3356B3D9A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20501-5DB1-42F8-A215-F9E231A799E1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1F304-C6FD-4370-BD16-4894FB93EF92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Ředitel firmy: PhDr. Boris Schubert</a:t>
          </a:r>
          <a:endParaRPr lang="en-US" sz="2500" kern="1200"/>
        </a:p>
      </dsp:txBody>
      <dsp:txXfrm>
        <a:off x="1435988" y="531"/>
        <a:ext cx="9079611" cy="1243280"/>
      </dsp:txXfrm>
    </dsp:sp>
    <dsp:sp modelId="{4698E386-45DA-43C7-8761-BA827D3AB57A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B570F-0D21-402A-839C-1D22F1CA05A4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31BB8-F2F8-4197-8104-3C427220605C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Vedoucí klientského centra: Martina Rogozinská</a:t>
          </a:r>
          <a:endParaRPr lang="en-US" sz="2500" kern="1200"/>
        </a:p>
      </dsp:txBody>
      <dsp:txXfrm>
        <a:off x="1435988" y="1554631"/>
        <a:ext cx="9079611" cy="1243280"/>
      </dsp:txXfrm>
    </dsp:sp>
    <dsp:sp modelId="{2F3873D7-4576-489C-8774-01429C1FE996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8B9D7-3426-40D8-891F-18D9EAC05C8C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6D34E-9E26-4510-82DE-4E84FA6A56D5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Ostatní zaměstnanci </a:t>
          </a:r>
          <a:endParaRPr lang="en-US" sz="2500" kern="1200"/>
        </a:p>
      </dsp:txBody>
      <dsp:txXfrm>
        <a:off x="1435988" y="3108732"/>
        <a:ext cx="9079611" cy="12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4EA01DE-82BB-D61D-CD74-919C6FA158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73FC126-011D-047B-6615-F12B8F69D4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F5166-CD4B-4C7D-B3CF-26CA066263DF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12703F7-63F1-A35B-30B4-5FC9D377D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F2B0C9-2DD2-B226-FC1D-63860E635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57A49-27AB-4AEC-8879-DBFDE3A484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773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01893-ED35-4BF3-BBF6-1C4F7C112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3F9FB9-2F05-4DF5-9F47-57ABF352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7BC880-F3CF-425D-A8AA-20386CD6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BC8F8E-8ACC-4ECE-A3A7-6A10DB60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3424DF-CB74-4DCC-8FF9-7B5D8C28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37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3D20B-168C-4F07-8A29-AE27DFF1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384B5D-EA58-4168-87F4-1B9B15B6B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12F7A3-0E19-4FB5-8965-AD21D644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232A5E-3A60-4843-9513-66079B4E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06349C-799B-40CC-BD80-B7F964ED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09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F48113B-F779-4F1C-9BBF-DAD26215D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FF2DFE-C557-4EAE-A831-173ABA1F7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4D452A-CA83-45F6-9201-AD465C33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74AF9B-56CC-4A51-95A8-6E54F241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2857EF-A196-4B20-AEFC-0487B837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91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9C1B43-381C-4F6C-91FB-6878E49A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5D7311-D766-4C65-984D-119F31BC1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AADAC6-52AF-4788-A072-4154DCAA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B95822-1484-4D3A-91F0-793CF044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1DDE80-1897-4BA4-83B9-D7598C61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1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B21F9-42BF-44BC-BF6F-AB04B62D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5CD298D-0964-4A68-AB1E-70CFA2B2C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C29666-423A-465D-9A9B-FD1FCACB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1276B8-684F-416C-BC53-B12A0C4A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C82FD7-D5FB-49F3-94B0-4507A5F5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0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2B30F-62AB-4A75-9D30-61CF7A99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6BA7E8-8E45-4419-A6A6-9EDB4C266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D1ACD5-B6BC-4151-9522-70B98100C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C7C551-A243-4F2F-B766-8B5C51D8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5234E1-AC48-4ACD-A0C5-95F4401A1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EABDA2-648D-417C-97AA-59212C6B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48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7A33D-808F-4DE8-9628-0EF3AD0F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AC45355-33CB-4320-B002-90F8AEB0B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196ED14-AE61-4AB1-BFE6-522792406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A5EC31A-6F13-479E-B6E3-8B49C314C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8C7B1E5-2387-451E-8FB4-A3E520F6E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1779178-B619-413B-8D90-47F9A523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2CF3B94-60A3-4369-BA17-372C69FA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2A9081C-C3A6-4847-8B96-EC73B59C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A7EED-93D3-4292-A4C9-A0981BC5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5BF0408-144D-4F41-977B-C21C5BD6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392637-EA5A-4BDF-8111-B2CA0D78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B61C1E-2967-4AEB-80BD-B6571896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82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6EAD470-564C-43C4-A535-30FF4AB8F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87CFB7B-A620-4235-928F-4F9792CE7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BA76E3-DB35-446D-BC07-4D4D38B7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91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9C1F5-78BB-408D-9872-497E5706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B69606-B92E-4717-B1B7-2287801E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19B93A8-7589-42B3-BD86-FF48A4099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3A399E-7685-43FE-810B-1758325C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4E981A-A164-476D-A8F3-B62C1EC76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DE02B4F-E3CC-4FC7-851E-918F78C6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85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904DF-323B-4EE1-8CD6-08790876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D7AABB-514A-46D1-9959-10CCE0540B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0D5A2D5-94BC-4C98-B2CA-B63E04497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1223C2-D9D9-41E7-8150-B82B3F76B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9C285E-87A9-41BF-B002-93363F17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3A3DAD-4002-4144-9EAA-1DD50F47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15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26CDF1-D047-4846-82AA-67CC0277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2C6D86F-EBAF-400C-A2E3-EFD31FDD9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43CBF7-DC20-4584-BE4B-8B22D8BAA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BD53A-EF43-431D-80CD-1E0F3C51879D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9DBCAC-BB46-4D07-A8F8-A27EF54D1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F7031-2060-45BE-8A20-AB4491DA5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2228A-ED00-4A45-99F9-0EF58EAC6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05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rgbClr val="394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13EB83-6A48-4352-AE63-D3CEDEC85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026" y="713195"/>
            <a:ext cx="9605948" cy="2318665"/>
          </a:xfrm>
        </p:spPr>
        <p:txBody>
          <a:bodyPr>
            <a:normAutofit/>
          </a:bodyPr>
          <a:lstStyle/>
          <a:p>
            <a:r>
              <a:rPr lang="cs-CZ" sz="5400" b="1">
                <a:solidFill>
                  <a:srgbClr val="FFFFFF"/>
                </a:solidFill>
              </a:rPr>
              <a:t>Stáž Slovensko - Žilina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50BEFD-B9D7-4DC6-94E2-15F609561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240" y="3031860"/>
            <a:ext cx="8937522" cy="1059373"/>
          </a:xfrm>
        </p:spPr>
        <p:txBody>
          <a:bodyPr>
            <a:normAutofit/>
          </a:bodyPr>
          <a:lstStyle/>
          <a:p>
            <a:endParaRPr lang="cs-CZ" sz="1000">
              <a:solidFill>
                <a:srgbClr val="FFFFFF"/>
              </a:solidFill>
            </a:endParaRPr>
          </a:p>
          <a:p>
            <a:r>
              <a:rPr lang="cs-CZ" sz="1000">
                <a:solidFill>
                  <a:srgbClr val="FFFFFF"/>
                </a:solidFill>
              </a:rPr>
              <a:t>Karolína Šedivá, M3.A.</a:t>
            </a:r>
          </a:p>
          <a:p>
            <a:endParaRPr lang="cs-CZ" sz="1000">
              <a:solidFill>
                <a:srgbClr val="FFFFFF"/>
              </a:solidFill>
            </a:endParaRPr>
          </a:p>
          <a:p>
            <a:r>
              <a:rPr lang="cs-CZ" sz="1000">
                <a:solidFill>
                  <a:srgbClr val="FFFFFF"/>
                </a:solidFill>
              </a:rPr>
              <a:t>Číslo projektu: 2021-1-CZ01-KA121-VET-000010087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DCA97-1801-4EF4-81BE-19B689B47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5217587"/>
            <a:ext cx="1371600" cy="2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2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78A530-61CC-99C0-D324-8FEBD09B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MPM SPRÁVCOVSKÁ SPOLOČNOSŤ, s.r.o.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59081-42B7-C019-F8E3-AA8446FB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b="1" dirty="0"/>
              <a:t>Místo: </a:t>
            </a:r>
            <a:r>
              <a:rPr lang="cs-CZ" dirty="0"/>
              <a:t>Bratislavská 612/18, 010 01 Žilina</a:t>
            </a:r>
          </a:p>
          <a:p>
            <a:pPr>
              <a:lnSpc>
                <a:spcPct val="150000"/>
              </a:lnSpc>
            </a:pPr>
            <a:r>
              <a:rPr lang="cs-CZ" b="1" dirty="0"/>
              <a:t>Datum: </a:t>
            </a:r>
            <a:r>
              <a:rPr lang="cs-CZ" dirty="0"/>
              <a:t>od 30.5. do 10.6.2022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42A32F-1964-A276-C488-3097EA6B1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813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56E539-F83C-D774-D533-9A6D71FF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 dirty="0"/>
              <a:t>ORGANIZAČNÍ STRUKTURA FIRMY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D0D8A5C-E33E-D255-4058-91DF8C2781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71514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497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767E0-E725-CC7C-48E0-24622988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179DC-5FA0-8A7E-DFFE-CDC486293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v programu </a:t>
            </a:r>
            <a:r>
              <a:rPr lang="cs-CZ" dirty="0" err="1"/>
              <a:t>Domus</a:t>
            </a:r>
            <a:r>
              <a:rPr lang="cs-CZ" dirty="0"/>
              <a:t> a </a:t>
            </a:r>
            <a:r>
              <a:rPr lang="cs-CZ" dirty="0" err="1"/>
              <a:t>Finus</a:t>
            </a:r>
            <a:endParaRPr lang="cs-CZ" dirty="0"/>
          </a:p>
          <a:p>
            <a:r>
              <a:rPr lang="cs-CZ" dirty="0"/>
              <a:t>Kopírování a skenování dokumentů</a:t>
            </a:r>
          </a:p>
          <a:p>
            <a:r>
              <a:rPr lang="cs-CZ" dirty="0"/>
              <a:t>Skartování dokumentů</a:t>
            </a:r>
          </a:p>
          <a:p>
            <a:r>
              <a:rPr lang="cs-CZ" dirty="0"/>
              <a:t>Zakládání dokumentů do šanonů k archivaci</a:t>
            </a:r>
          </a:p>
          <a:p>
            <a:r>
              <a:rPr lang="cs-CZ" dirty="0"/>
              <a:t>Vytváření a vyplňování voucherů </a:t>
            </a:r>
          </a:p>
          <a:p>
            <a:pPr marL="0" indent="0">
              <a:buNone/>
            </a:pPr>
            <a:r>
              <a:rPr lang="cs-CZ" dirty="0"/>
              <a:t>pro zaměstnance</a:t>
            </a:r>
          </a:p>
          <a:p>
            <a:r>
              <a:rPr lang="cs-CZ" dirty="0"/>
              <a:t>Třídění korespondence </a:t>
            </a:r>
          </a:p>
          <a:p>
            <a:r>
              <a:rPr lang="cs-CZ" dirty="0"/>
              <a:t>Psaní dopisů </a:t>
            </a:r>
          </a:p>
          <a:p>
            <a:endParaRPr lang="cs-CZ" dirty="0"/>
          </a:p>
        </p:txBody>
      </p:sp>
      <p:pic>
        <p:nvPicPr>
          <p:cNvPr id="5" name="Obrázek 4" descr="Obsah obrázku text, spotřebič&#10;&#10;Popis byl vytvořen automaticky">
            <a:extLst>
              <a:ext uri="{FF2B5EF4-FFF2-40B4-BE49-F238E27FC236}">
                <a16:creationId xmlns:a16="http://schemas.microsoft.com/office/drawing/2014/main" id="{FE97577E-896C-46EF-B3D6-069A0B6C2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7163" y="1374892"/>
            <a:ext cx="5550840" cy="41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6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F0F82E-BE03-A95E-701A-36C8F9E9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VOLNOČASOVÉ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35910-FAF1-F32D-E3CA-430A258D2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Plavání </a:t>
            </a:r>
          </a:p>
          <a:p>
            <a:pPr>
              <a:lnSpc>
                <a:spcPct val="150000"/>
              </a:lnSpc>
            </a:pPr>
            <a:r>
              <a:rPr lang="cs-CZ" dirty="0"/>
              <a:t>Jízda na koloběžce/ kole</a:t>
            </a:r>
          </a:p>
          <a:p>
            <a:pPr>
              <a:lnSpc>
                <a:spcPct val="150000"/>
              </a:lnSpc>
            </a:pPr>
            <a:r>
              <a:rPr lang="cs-CZ" dirty="0"/>
              <a:t>Procházky v parku </a:t>
            </a:r>
          </a:p>
          <a:p>
            <a:pPr>
              <a:lnSpc>
                <a:spcPct val="150000"/>
              </a:lnSpc>
            </a:pPr>
            <a:r>
              <a:rPr lang="cs-CZ" dirty="0"/>
              <a:t>Výlety po okolí</a:t>
            </a:r>
          </a:p>
          <a:p>
            <a:pPr>
              <a:lnSpc>
                <a:spcPct val="150000"/>
              </a:lnSpc>
            </a:pPr>
            <a:r>
              <a:rPr lang="cs-CZ" dirty="0"/>
              <a:t>Odpočinek 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D4CDBA8-67A5-6A48-1CC5-52FB8A1B8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3886" y="1413669"/>
            <a:ext cx="5861050" cy="43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8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Obrázek 38" descr="Obsah obrázku obloha, žlutá&#10;&#10;Popis byl vytvořen automaticky">
            <a:extLst>
              <a:ext uri="{FF2B5EF4-FFF2-40B4-BE49-F238E27FC236}">
                <a16:creationId xmlns:a16="http://schemas.microsoft.com/office/drawing/2014/main" id="{25ADF8A4-807F-3FCD-8120-79A175AE1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500" y="844550"/>
            <a:ext cx="2120900" cy="1543050"/>
          </a:xfrm>
          <a:prstGeom prst="rect">
            <a:avLst/>
          </a:prstGeom>
        </p:spPr>
      </p:pic>
      <p:pic>
        <p:nvPicPr>
          <p:cNvPr id="37" name="Obrázek 36" descr="Obsah obrázku obloha, exteriér, silnice, budova&#10;&#10;Popis byl vytvořen automaticky">
            <a:extLst>
              <a:ext uri="{FF2B5EF4-FFF2-40B4-BE49-F238E27FC236}">
                <a16:creationId xmlns:a16="http://schemas.microsoft.com/office/drawing/2014/main" id="{3E39FCF2-FD90-253C-350F-80FCC8CD3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8" y="555625"/>
            <a:ext cx="2909888" cy="2120900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1C1E6759-C58A-F524-BBD1-773CB69D7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8" y="555625"/>
            <a:ext cx="1685925" cy="2120900"/>
          </a:xfrm>
          <a:prstGeom prst="rect">
            <a:avLst/>
          </a:prstGeom>
        </p:spPr>
      </p:pic>
      <p:pic>
        <p:nvPicPr>
          <p:cNvPr id="49" name="Obrázek 48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AE990FE1-2250-5EBF-B02F-20D3DF875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13" y="555625"/>
            <a:ext cx="2874963" cy="2120900"/>
          </a:xfrm>
          <a:prstGeom prst="rect">
            <a:avLst/>
          </a:prstGeom>
        </p:spPr>
      </p:pic>
      <p:pic>
        <p:nvPicPr>
          <p:cNvPr id="31" name="Obrázek 30" descr="Obsah obrázku strom, osoba, ležící, postel&#10;&#10;Popis byl vytvořen automaticky">
            <a:extLst>
              <a:ext uri="{FF2B5EF4-FFF2-40B4-BE49-F238E27FC236}">
                <a16:creationId xmlns:a16="http://schemas.microsoft.com/office/drawing/2014/main" id="{BE3B1BB8-0CC6-7B40-EC5F-67059A36B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462" y="3074987"/>
            <a:ext cx="2444750" cy="1774825"/>
          </a:xfrm>
          <a:prstGeom prst="rect">
            <a:avLst/>
          </a:prstGeom>
        </p:spPr>
      </p:pic>
      <p:pic>
        <p:nvPicPr>
          <p:cNvPr id="27" name="Zástupný obsah 26" descr="Obsah obrázku exteriér, příroda, pramen&#10;&#10;Popis byl vytvořen automaticky">
            <a:extLst>
              <a:ext uri="{FF2B5EF4-FFF2-40B4-BE49-F238E27FC236}">
                <a16:creationId xmlns:a16="http://schemas.microsoft.com/office/drawing/2014/main" id="{95AEE9BD-9105-F215-3947-47FEA86D7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725" y="3065462"/>
            <a:ext cx="2444750" cy="1793875"/>
          </a:xfrm>
        </p:spPr>
      </p:pic>
      <p:pic>
        <p:nvPicPr>
          <p:cNvPr id="47" name="Obrázek 46" descr="Obsah obrázku jídlo, pizza&#10;&#10;Popis byl vytvořen automaticky">
            <a:extLst>
              <a:ext uri="{FF2B5EF4-FFF2-40B4-BE49-F238E27FC236}">
                <a16:creationId xmlns:a16="http://schemas.microsoft.com/office/drawing/2014/main" id="{AA33C5BE-A234-4E64-BF45-084EE889A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6481" y="3061493"/>
            <a:ext cx="2444750" cy="1801813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E4B503F8-1689-18F4-3522-CA178CBC9B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1000" y="3062287"/>
            <a:ext cx="2444750" cy="1800225"/>
          </a:xfrm>
          <a:prstGeom prst="rect">
            <a:avLst/>
          </a:prstGeom>
        </p:spPr>
      </p:pic>
      <p:pic>
        <p:nvPicPr>
          <p:cNvPr id="45" name="Obrázek 44" descr="Obsah obrázku strom, exteriér&#10;&#10;Popis byl vytvořen automaticky">
            <a:extLst>
              <a:ext uri="{FF2B5EF4-FFF2-40B4-BE49-F238E27FC236}">
                <a16:creationId xmlns:a16="http://schemas.microsoft.com/office/drawing/2014/main" id="{232BA5DB-8793-E75D-A74F-5367451D0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2819" y="3072606"/>
            <a:ext cx="2444750" cy="177958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9C6AEFC-EC80-7DC3-59A0-BC8A87156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VOLNOČASOVÉ AKTIVITY</a:t>
            </a:r>
          </a:p>
        </p:txBody>
      </p:sp>
    </p:spTree>
    <p:extLst>
      <p:ext uri="{BB962C8B-B14F-4D97-AF65-F5344CB8AC3E}">
        <p14:creationId xmlns:p14="http://schemas.microsoft.com/office/powerpoint/2010/main" val="309919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3598C-5D62-76EC-CEB1-1E340C56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51" y="3752850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4800" dirty="0"/>
              <a:t>PŘÍNOS</a:t>
            </a:r>
          </a:p>
        </p:txBody>
      </p:sp>
      <p:pic>
        <p:nvPicPr>
          <p:cNvPr id="3074" name="Picture 2" descr="Žilina - Slovensko | Cestujlevne.com">
            <a:extLst>
              <a:ext uri="{FF2B5EF4-FFF2-40B4-BE49-F238E27FC236}">
                <a16:creationId xmlns:a16="http://schemas.microsoft.com/office/drawing/2014/main" id="{3764BFBC-AFAC-719A-4BFB-9DB0F56CF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2" b="2955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EB2881-E63A-C062-DA07-62D035EC8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3011507"/>
          </a:xfrm>
        </p:spPr>
        <p:txBody>
          <a:bodyPr anchor="ctr">
            <a:normAutofit/>
          </a:bodyPr>
          <a:lstStyle/>
          <a:p>
            <a:pPr marL="0" indent="0" rtl="0" fontAlgn="base">
              <a:buNone/>
            </a:pPr>
            <a:endParaRPr lang="cs-CZ" b="0" i="0" u="none" strike="noStrike" dirty="0">
              <a:effectLst/>
              <a:latin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Rychle řešení vzniklých problémů</a:t>
            </a:r>
            <a:endParaRPr lang="cs-CZ" b="0" i="0" u="none" strike="noStrike" dirty="0">
              <a:effectLst/>
              <a:latin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effectLst/>
                <a:latin typeface="Calibri" panose="020F0502020204030204" pitchFamily="34" charset="0"/>
              </a:rPr>
              <a:t>Naučila jsem se pracovat v programu DOMUS a FINUS</a:t>
            </a:r>
            <a:r>
              <a:rPr lang="en-US" b="0" i="0" dirty="0"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Naučila jsem se více ze </a:t>
            </a:r>
            <a:r>
              <a:rPr lang="cs-CZ" b="0" i="0" u="none" strike="noStrike" dirty="0">
                <a:effectLst/>
                <a:latin typeface="Calibri" panose="020F0502020204030204" pitchFamily="34" charset="0"/>
              </a:rPr>
              <a:t>slovenské kultury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Zlepšila jsem si práci v programu excel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cs-CZ" sz="1800" b="0" i="0" u="none" strike="noStrike" dirty="0">
              <a:effectLst/>
              <a:latin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endParaRPr lang="en-US" sz="18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51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D86B9E71939B478826EEE7C782BA34" ma:contentTypeVersion="14" ma:contentTypeDescription="Vytvoří nový dokument" ma:contentTypeScope="" ma:versionID="3699c47d6b0df004b67d720d67864a0e">
  <xsd:schema xmlns:xsd="http://www.w3.org/2001/XMLSchema" xmlns:xs="http://www.w3.org/2001/XMLSchema" xmlns:p="http://schemas.microsoft.com/office/2006/metadata/properties" xmlns:ns3="a7d3786b-d67a-4f62-8b10-aec56e7d777d" xmlns:ns4="854ac56e-bd75-4dde-a807-aa06319b56de" targetNamespace="http://schemas.microsoft.com/office/2006/metadata/properties" ma:root="true" ma:fieldsID="4df196cd958721aea93245d261405668" ns3:_="" ns4:_="">
    <xsd:import namespace="a7d3786b-d67a-4f62-8b10-aec56e7d777d"/>
    <xsd:import namespace="854ac56e-bd75-4dde-a807-aa06319b5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3786b-d67a-4f62-8b10-aec56e7d7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ac56e-bd75-4dde-a807-aa06319b5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2D34EF-EB85-4D2E-83D9-30BDCB599BAE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1F4CEDC-8C8F-4528-865F-426D120CCE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A9C6E1-46C0-4B21-9769-42076B2C730A}">
  <ds:schemaRefs>
    <ds:schemaRef ds:uri="854ac56e-bd75-4dde-a807-aa06319b56de"/>
    <ds:schemaRef ds:uri="a7d3786b-d67a-4f62-8b10-aec56e7d777d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134</Words>
  <Application>Microsoft Office PowerPoint</Application>
  <PresentationFormat>Širokoúhlá obrazovka</PresentationFormat>
  <Paragraphs>34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Office</vt:lpstr>
      <vt:lpstr>Stáž Slovensko - Žilina</vt:lpstr>
      <vt:lpstr>MPM SPRÁVCOVSKÁ SPOLOČNOSŤ, s.r.o.</vt:lpstr>
      <vt:lpstr>ORGANIZAČNÍ STRUKTURA FIRMY</vt:lpstr>
      <vt:lpstr>POPIS ČINNOSTI</vt:lpstr>
      <vt:lpstr>VOLNOČASOVÉ AKTIVITY</vt:lpstr>
      <vt:lpstr>VOLNOČASOVÉ AKTIVITY</vt:lpstr>
      <vt:lpstr>PŘÍNOS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Lotyšsko - Riga</dc:title>
  <dc:creator>Šárka Nedělová</dc:creator>
  <cp:lastModifiedBy>Karolína Šedivá</cp:lastModifiedBy>
  <cp:revision>3</cp:revision>
  <dcterms:created xsi:type="dcterms:W3CDTF">2022-06-20T09:19:09Z</dcterms:created>
  <dcterms:modified xsi:type="dcterms:W3CDTF">2022-06-30T10:47:06Z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0x01010062D86B9E71939B478826EEE7C782BA34</vt:lpwstr>
  </property>
</Properties>
</file>